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261" r:id="rId8"/>
    <p:sldId id="281" r:id="rId9"/>
    <p:sldId id="282" r:id="rId10"/>
    <p:sldId id="264" r:id="rId11"/>
    <p:sldId id="283" r:id="rId12"/>
    <p:sldId id="262" r:id="rId13"/>
    <p:sldId id="278" r:id="rId14"/>
    <p:sldId id="273" r:id="rId15"/>
    <p:sldId id="265" r:id="rId16"/>
    <p:sldId id="268" r:id="rId17"/>
    <p:sldId id="263" r:id="rId18"/>
    <p:sldId id="266" r:id="rId19"/>
    <p:sldId id="269" r:id="rId20"/>
    <p:sldId id="279" r:id="rId21"/>
    <p:sldId id="280" r:id="rId22"/>
    <p:sldId id="270" r:id="rId23"/>
    <p:sldId id="271" r:id="rId24"/>
    <p:sldId id="27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F22839-BBF6-44C4-923C-58734964BB4F}" v="2" dt="2019-07-01T13:29:01.008"/>
    <p1510:client id="{DD07271F-3FE4-48C8-8CDC-DAC9768824AF}" v="436" dt="2019-07-01T13:51:50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14" autoAdjust="0"/>
  </p:normalViewPr>
  <p:slideViewPr>
    <p:cSldViewPr snapToGrid="0">
      <p:cViewPr>
        <p:scale>
          <a:sx n="80" d="100"/>
          <a:sy n="80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두 민호" userId="8518fd7a6b0e8dfa" providerId="Windows Live" clId="Web-{60F22839-BBF6-44C4-923C-58734964BB4F}"/>
    <pc:docChg chg="addSld modSld sldOrd">
      <pc:chgData name="두 민호" userId="8518fd7a6b0e8dfa" providerId="Windows Live" clId="Web-{60F22839-BBF6-44C4-923C-58734964BB4F}" dt="2019-07-01T13:29:07.680" v="956" actId="1076"/>
      <pc:docMkLst>
        <pc:docMk/>
      </pc:docMkLst>
      <pc:sldChg chg="modSp">
        <pc:chgData name="두 민호" userId="8518fd7a6b0e8dfa" providerId="Windows Live" clId="Web-{60F22839-BBF6-44C4-923C-58734964BB4F}" dt="2019-07-01T12:41:04.103" v="124" actId="1076"/>
        <pc:sldMkLst>
          <pc:docMk/>
          <pc:sldMk cId="3893568168" sldId="257"/>
        </pc:sldMkLst>
        <pc:graphicFrameChg chg="mod modGraphic">
          <ac:chgData name="두 민호" userId="8518fd7a6b0e8dfa" providerId="Windows Live" clId="Web-{60F22839-BBF6-44C4-923C-58734964BB4F}" dt="2019-07-01T12:40:30.181" v="102" actId="1076"/>
          <ac:graphicFrameMkLst>
            <pc:docMk/>
            <pc:sldMk cId="3893568168" sldId="257"/>
            <ac:graphicFrameMk id="4" creationId="{858D8ACA-8EC8-441D-9218-031945BCDF39}"/>
          </ac:graphicFrameMkLst>
        </pc:graphicFrameChg>
        <pc:graphicFrameChg chg="mod modGraphic">
          <ac:chgData name="두 민호" userId="8518fd7a6b0e8dfa" providerId="Windows Live" clId="Web-{60F22839-BBF6-44C4-923C-58734964BB4F}" dt="2019-07-01T12:41:04.103" v="124" actId="1076"/>
          <ac:graphicFrameMkLst>
            <pc:docMk/>
            <pc:sldMk cId="3893568168" sldId="257"/>
            <ac:graphicFrameMk id="5" creationId="{ABF3E57A-116D-472B-9EB9-8B73E4D07CB4}"/>
          </ac:graphicFrameMkLst>
        </pc:graphicFrameChg>
        <pc:graphicFrameChg chg="mod modGraphic">
          <ac:chgData name="두 민호" userId="8518fd7a6b0e8dfa" providerId="Windows Live" clId="Web-{60F22839-BBF6-44C4-923C-58734964BB4F}" dt="2019-07-01T12:40:33.965" v="104" actId="1076"/>
          <ac:graphicFrameMkLst>
            <pc:docMk/>
            <pc:sldMk cId="3893568168" sldId="257"/>
            <ac:graphicFrameMk id="6" creationId="{03081C4F-6058-4A09-8ED4-934D2DC2B160}"/>
          </ac:graphicFrameMkLst>
        </pc:graphicFrameChg>
        <pc:graphicFrameChg chg="mod modGraphic">
          <ac:chgData name="두 민호" userId="8518fd7a6b0e8dfa" providerId="Windows Live" clId="Web-{60F22839-BBF6-44C4-923C-58734964BB4F}" dt="2019-07-01T12:40:13.978" v="97" actId="1076"/>
          <ac:graphicFrameMkLst>
            <pc:docMk/>
            <pc:sldMk cId="3893568168" sldId="257"/>
            <ac:graphicFrameMk id="7" creationId="{AAA5834A-AC50-4C62-AD6C-20D7DD1ACC56}"/>
          </ac:graphicFrameMkLst>
        </pc:graphicFrameChg>
      </pc:sldChg>
      <pc:sldChg chg="modSp">
        <pc:chgData name="두 민호" userId="8518fd7a6b0e8dfa" providerId="Windows Live" clId="Web-{60F22839-BBF6-44C4-923C-58734964BB4F}" dt="2019-07-01T13:18:39.727" v="606" actId="20577"/>
        <pc:sldMkLst>
          <pc:docMk/>
          <pc:sldMk cId="3714608202" sldId="258"/>
        </pc:sldMkLst>
        <pc:spChg chg="mod">
          <ac:chgData name="두 민호" userId="8518fd7a6b0e8dfa" providerId="Windows Live" clId="Web-{60F22839-BBF6-44C4-923C-58734964BB4F}" dt="2019-07-01T13:18:39.727" v="606" actId="20577"/>
          <ac:spMkLst>
            <pc:docMk/>
            <pc:sldMk cId="3714608202" sldId="258"/>
            <ac:spMk id="3" creationId="{A186C467-D1DC-44DF-B978-A723F54FB709}"/>
          </ac:spMkLst>
        </pc:spChg>
      </pc:sldChg>
      <pc:sldChg chg="addSp delSp modSp">
        <pc:chgData name="두 민호" userId="8518fd7a6b0e8dfa" providerId="Windows Live" clId="Web-{60F22839-BBF6-44C4-923C-58734964BB4F}" dt="2019-07-01T13:06:16.759" v="457" actId="14100"/>
        <pc:sldMkLst>
          <pc:docMk/>
          <pc:sldMk cId="3517426488" sldId="262"/>
        </pc:sldMkLst>
        <pc:spChg chg="mod">
          <ac:chgData name="두 민호" userId="8518fd7a6b0e8dfa" providerId="Windows Live" clId="Web-{60F22839-BBF6-44C4-923C-58734964BB4F}" dt="2019-07-01T12:44:36.822" v="140" actId="1076"/>
          <ac:spMkLst>
            <pc:docMk/>
            <pc:sldMk cId="3517426488" sldId="262"/>
            <ac:spMk id="2" creationId="{2418E488-1F78-48F4-81A5-BD9F7CB3AEEE}"/>
          </ac:spMkLst>
        </pc:spChg>
        <pc:spChg chg="add mod">
          <ac:chgData name="두 민호" userId="8518fd7a6b0e8dfa" providerId="Windows Live" clId="Web-{60F22839-BBF6-44C4-923C-58734964BB4F}" dt="2019-07-01T12:57:27.275" v="419"/>
          <ac:spMkLst>
            <pc:docMk/>
            <pc:sldMk cId="3517426488" sldId="262"/>
            <ac:spMk id="3" creationId="{FB4E45E1-5759-434E-B7DF-81E87E9AEDE0}"/>
          </ac:spMkLst>
        </pc:spChg>
        <pc:spChg chg="mod">
          <ac:chgData name="두 민호" userId="8518fd7a6b0e8dfa" providerId="Windows Live" clId="Web-{60F22839-BBF6-44C4-923C-58734964BB4F}" dt="2019-07-01T12:44:36.822" v="141" actId="1076"/>
          <ac:spMkLst>
            <pc:docMk/>
            <pc:sldMk cId="3517426488" sldId="262"/>
            <ac:spMk id="5" creationId="{BA9546EA-9452-4FA4-92D0-05ED72C9D339}"/>
          </ac:spMkLst>
        </pc:spChg>
        <pc:spChg chg="mod">
          <ac:chgData name="두 민호" userId="8518fd7a6b0e8dfa" providerId="Windows Live" clId="Web-{60F22839-BBF6-44C4-923C-58734964BB4F}" dt="2019-07-01T12:44:36.837" v="145" actId="1076"/>
          <ac:spMkLst>
            <pc:docMk/>
            <pc:sldMk cId="3517426488" sldId="262"/>
            <ac:spMk id="10" creationId="{ADAB1722-6B1B-47B1-A196-B9A2658259A3}"/>
          </ac:spMkLst>
        </pc:spChg>
        <pc:spChg chg="mod">
          <ac:chgData name="두 민호" userId="8518fd7a6b0e8dfa" providerId="Windows Live" clId="Web-{60F22839-BBF6-44C4-923C-58734964BB4F}" dt="2019-07-01T12:44:36.837" v="144" actId="1076"/>
          <ac:spMkLst>
            <pc:docMk/>
            <pc:sldMk cId="3517426488" sldId="262"/>
            <ac:spMk id="11" creationId="{94F119BB-C100-479E-AA6F-FD5D3332FE7A}"/>
          </ac:spMkLst>
        </pc:spChg>
        <pc:spChg chg="add del mod">
          <ac:chgData name="두 민호" userId="8518fd7a6b0e8dfa" providerId="Windows Live" clId="Web-{60F22839-BBF6-44C4-923C-58734964BB4F}" dt="2019-07-01T12:56:27.837" v="412"/>
          <ac:spMkLst>
            <pc:docMk/>
            <pc:sldMk cId="3517426488" sldId="262"/>
            <ac:spMk id="12" creationId="{40082EBA-C83A-443B-BC6C-24F53DDE86DF}"/>
          </ac:spMkLst>
        </pc:spChg>
        <pc:spChg chg="add mod">
          <ac:chgData name="두 민호" userId="8518fd7a6b0e8dfa" providerId="Windows Live" clId="Web-{60F22839-BBF6-44C4-923C-58734964BB4F}" dt="2019-07-01T12:59:11.415" v="436" actId="1076"/>
          <ac:spMkLst>
            <pc:docMk/>
            <pc:sldMk cId="3517426488" sldId="262"/>
            <ac:spMk id="13" creationId="{162ED452-6945-452B-A26A-94FEE2926869}"/>
          </ac:spMkLst>
        </pc:spChg>
        <pc:spChg chg="add mod">
          <ac:chgData name="두 민호" userId="8518fd7a6b0e8dfa" providerId="Windows Live" clId="Web-{60F22839-BBF6-44C4-923C-58734964BB4F}" dt="2019-07-01T13:06:16.759" v="457" actId="14100"/>
          <ac:spMkLst>
            <pc:docMk/>
            <pc:sldMk cId="3517426488" sldId="262"/>
            <ac:spMk id="18" creationId="{1BCA7CF7-913C-4E71-AE4C-96ACB240B142}"/>
          </ac:spMkLst>
        </pc:spChg>
        <pc:picChg chg="mod">
          <ac:chgData name="두 민호" userId="8518fd7a6b0e8dfa" providerId="Windows Live" clId="Web-{60F22839-BBF6-44C4-923C-58734964BB4F}" dt="2019-07-01T12:44:26.978" v="139" actId="1076"/>
          <ac:picMkLst>
            <pc:docMk/>
            <pc:sldMk cId="3517426488" sldId="262"/>
            <ac:picMk id="4" creationId="{2A537B8D-FBF1-4826-A443-78A413A2FA2B}"/>
          </ac:picMkLst>
        </pc:picChg>
        <pc:picChg chg="add del mod">
          <ac:chgData name="두 민호" userId="8518fd7a6b0e8dfa" providerId="Windows Live" clId="Web-{60F22839-BBF6-44C4-923C-58734964BB4F}" dt="2019-07-01T12:57:41.541" v="422"/>
          <ac:picMkLst>
            <pc:docMk/>
            <pc:sldMk cId="3517426488" sldId="262"/>
            <ac:picMk id="6" creationId="{7D22F07A-60DF-4C78-9DB6-A048C6F9A9C7}"/>
          </ac:picMkLst>
        </pc:picChg>
        <pc:cxnChg chg="mod">
          <ac:chgData name="두 민호" userId="8518fd7a6b0e8dfa" providerId="Windows Live" clId="Web-{60F22839-BBF6-44C4-923C-58734964BB4F}" dt="2019-07-01T13:05:54.024" v="450" actId="1076"/>
          <ac:cxnSpMkLst>
            <pc:docMk/>
            <pc:sldMk cId="3517426488" sldId="262"/>
            <ac:cxnSpMk id="7" creationId="{D3A5510A-3CDD-498F-8C24-418DE9039756}"/>
          </ac:cxnSpMkLst>
        </pc:cxnChg>
        <pc:cxnChg chg="mod">
          <ac:chgData name="두 민호" userId="8518fd7a6b0e8dfa" providerId="Windows Live" clId="Web-{60F22839-BBF6-44C4-923C-58734964BB4F}" dt="2019-07-01T12:44:36.822" v="143" actId="1076"/>
          <ac:cxnSpMkLst>
            <pc:docMk/>
            <pc:sldMk cId="3517426488" sldId="262"/>
            <ac:cxnSpMk id="9" creationId="{C096B382-2543-4BF5-8FF6-CFB854406DCE}"/>
          </ac:cxnSpMkLst>
        </pc:cxnChg>
        <pc:cxnChg chg="add del mod">
          <ac:chgData name="두 민호" userId="8518fd7a6b0e8dfa" providerId="Windows Live" clId="Web-{60F22839-BBF6-44C4-923C-58734964BB4F}" dt="2019-07-01T13:05:22.243" v="441"/>
          <ac:cxnSpMkLst>
            <pc:docMk/>
            <pc:sldMk cId="3517426488" sldId="262"/>
            <ac:cxnSpMk id="14" creationId="{4AD25AD1-C52A-4EB3-BA12-99A6804263C0}"/>
          </ac:cxnSpMkLst>
        </pc:cxnChg>
        <pc:cxnChg chg="add del mod">
          <ac:chgData name="두 민호" userId="8518fd7a6b0e8dfa" providerId="Windows Live" clId="Web-{60F22839-BBF6-44C4-923C-58734964BB4F}" dt="2019-07-01T13:05:37.118" v="446"/>
          <ac:cxnSpMkLst>
            <pc:docMk/>
            <pc:sldMk cId="3517426488" sldId="262"/>
            <ac:cxnSpMk id="15" creationId="{05A3A83F-C0B1-49A5-BD69-E136274F11F1}"/>
          </ac:cxnSpMkLst>
        </pc:cxnChg>
        <pc:cxnChg chg="add del">
          <ac:chgData name="두 민호" userId="8518fd7a6b0e8dfa" providerId="Windows Live" clId="Web-{60F22839-BBF6-44C4-923C-58734964BB4F}" dt="2019-07-01T13:05:50.759" v="448"/>
          <ac:cxnSpMkLst>
            <pc:docMk/>
            <pc:sldMk cId="3517426488" sldId="262"/>
            <ac:cxnSpMk id="16" creationId="{D15EDB82-FE74-44F0-9106-410752637E2E}"/>
          </ac:cxnSpMkLst>
        </pc:cxnChg>
        <pc:cxnChg chg="add mod">
          <ac:chgData name="두 민호" userId="8518fd7a6b0e8dfa" providerId="Windows Live" clId="Web-{60F22839-BBF6-44C4-923C-58734964BB4F}" dt="2019-07-01T13:05:59.774" v="453" actId="14100"/>
          <ac:cxnSpMkLst>
            <pc:docMk/>
            <pc:sldMk cId="3517426488" sldId="262"/>
            <ac:cxnSpMk id="17" creationId="{22DE6D1A-EA05-4F2E-ABDD-CDD1E6721B41}"/>
          </ac:cxnSpMkLst>
        </pc:cxnChg>
      </pc:sldChg>
      <pc:sldChg chg="addSp delSp modSp">
        <pc:chgData name="두 민호" userId="8518fd7a6b0e8dfa" providerId="Windows Live" clId="Web-{60F22839-BBF6-44C4-923C-58734964BB4F}" dt="2019-07-01T12:53:39.087" v="402" actId="14100"/>
        <pc:sldMkLst>
          <pc:docMk/>
          <pc:sldMk cId="1290338641" sldId="263"/>
        </pc:sldMkLst>
        <pc:spChg chg="mod">
          <ac:chgData name="두 민호" userId="8518fd7a6b0e8dfa" providerId="Windows Live" clId="Web-{60F22839-BBF6-44C4-923C-58734964BB4F}" dt="2019-07-01T12:53:33.290" v="400" actId="20577"/>
          <ac:spMkLst>
            <pc:docMk/>
            <pc:sldMk cId="1290338641" sldId="263"/>
            <ac:spMk id="13" creationId="{D70DE0BA-580F-47B4-B09E-4FC0F55BA099}"/>
          </ac:spMkLst>
        </pc:spChg>
        <pc:picChg chg="add del mod">
          <ac:chgData name="두 민호" userId="8518fd7a6b0e8dfa" providerId="Windows Live" clId="Web-{60F22839-BBF6-44C4-923C-58734964BB4F}" dt="2019-07-01T12:46:39.915" v="211"/>
          <ac:picMkLst>
            <pc:docMk/>
            <pc:sldMk cId="1290338641" sldId="263"/>
            <ac:picMk id="2" creationId="{96697621-D30F-4DB6-9EC9-0A2A76CB1834}"/>
          </ac:picMkLst>
        </pc:picChg>
        <pc:picChg chg="mod">
          <ac:chgData name="두 민호" userId="8518fd7a6b0e8dfa" providerId="Windows Live" clId="Web-{60F22839-BBF6-44C4-923C-58734964BB4F}" dt="2019-07-01T12:53:39.087" v="402" actId="14100"/>
          <ac:picMkLst>
            <pc:docMk/>
            <pc:sldMk cId="1290338641" sldId="263"/>
            <ac:picMk id="11" creationId="{1F62E88C-9899-4414-BF15-1EAA0CA66EB2}"/>
          </ac:picMkLst>
        </pc:picChg>
        <pc:cxnChg chg="del">
          <ac:chgData name="두 민호" userId="8518fd7a6b0e8dfa" providerId="Windows Live" clId="Web-{60F22839-BBF6-44C4-923C-58734964BB4F}" dt="2019-07-01T12:45:05.322" v="146"/>
          <ac:cxnSpMkLst>
            <pc:docMk/>
            <pc:sldMk cId="1290338641" sldId="263"/>
            <ac:cxnSpMk id="9" creationId="{19BFDFE0-1C84-4C46-8B44-3B308AD03893}"/>
          </ac:cxnSpMkLst>
        </pc:cxnChg>
        <pc:cxnChg chg="mod">
          <ac:chgData name="두 민호" userId="8518fd7a6b0e8dfa" providerId="Windows Live" clId="Web-{60F22839-BBF6-44C4-923C-58734964BB4F}" dt="2019-07-01T12:47:34.509" v="251" actId="14100"/>
          <ac:cxnSpMkLst>
            <pc:docMk/>
            <pc:sldMk cId="1290338641" sldId="263"/>
            <ac:cxnSpMk id="14" creationId="{C8EF4497-7E59-457F-8666-678907428D18}"/>
          </ac:cxnSpMkLst>
        </pc:cxnChg>
      </pc:sldChg>
      <pc:sldChg chg="addSp modSp">
        <pc:chgData name="두 민호" userId="8518fd7a6b0e8dfa" providerId="Windows Live" clId="Web-{60F22839-BBF6-44C4-923C-58734964BB4F}" dt="2019-07-01T12:49:27.165" v="277" actId="20577"/>
        <pc:sldMkLst>
          <pc:docMk/>
          <pc:sldMk cId="2606905716" sldId="264"/>
        </pc:sldMkLst>
        <pc:spChg chg="add mod">
          <ac:chgData name="두 민호" userId="8518fd7a6b0e8dfa" providerId="Windows Live" clId="Web-{60F22839-BBF6-44C4-923C-58734964BB4F}" dt="2019-07-01T12:49:27.165" v="277" actId="20577"/>
          <ac:spMkLst>
            <pc:docMk/>
            <pc:sldMk cId="2606905716" sldId="264"/>
            <ac:spMk id="5" creationId="{3E0F53DF-57D0-47B7-816F-2EC46A55D4CB}"/>
          </ac:spMkLst>
        </pc:spChg>
        <pc:spChg chg="mod">
          <ac:chgData name="두 민호" userId="8518fd7a6b0e8dfa" providerId="Windows Live" clId="Web-{60F22839-BBF6-44C4-923C-58734964BB4F}" dt="2019-07-01T12:41:26.072" v="131" actId="14100"/>
          <ac:spMkLst>
            <pc:docMk/>
            <pc:sldMk cId="2606905716" sldId="264"/>
            <ac:spMk id="6" creationId="{D3AED236-0412-4B92-9259-F90B495D7072}"/>
          </ac:spMkLst>
        </pc:spChg>
        <pc:picChg chg="add mod">
          <ac:chgData name="두 민호" userId="8518fd7a6b0e8dfa" providerId="Windows Live" clId="Web-{60F22839-BBF6-44C4-923C-58734964BB4F}" dt="2019-07-01T12:48:57.947" v="266" actId="14100"/>
          <ac:picMkLst>
            <pc:docMk/>
            <pc:sldMk cId="2606905716" sldId="264"/>
            <ac:picMk id="2" creationId="{B7106105-A209-46C3-89D3-4A26B7C3CE53}"/>
          </ac:picMkLst>
        </pc:picChg>
        <pc:picChg chg="mod">
          <ac:chgData name="두 민호" userId="8518fd7a6b0e8dfa" providerId="Windows Live" clId="Web-{60F22839-BBF6-44C4-923C-58734964BB4F}" dt="2019-07-01T12:41:29.540" v="132" actId="1076"/>
          <ac:picMkLst>
            <pc:docMk/>
            <pc:sldMk cId="2606905716" sldId="264"/>
            <ac:picMk id="4" creationId="{D84FB046-C64E-490F-862B-BEE45D40BEB7}"/>
          </ac:picMkLst>
        </pc:picChg>
      </pc:sldChg>
      <pc:sldChg chg="addSp delSp modSp new ord">
        <pc:chgData name="두 민호" userId="8518fd7a6b0e8dfa" providerId="Windows Live" clId="Web-{60F22839-BBF6-44C4-923C-58734964BB4F}" dt="2019-07-01T12:53:16.884" v="393" actId="20577"/>
        <pc:sldMkLst>
          <pc:docMk/>
          <pc:sldMk cId="1003081580" sldId="265"/>
        </pc:sldMkLst>
        <pc:spChg chg="del">
          <ac:chgData name="두 민호" userId="8518fd7a6b0e8dfa" providerId="Windows Live" clId="Web-{60F22839-BBF6-44C4-923C-58734964BB4F}" dt="2019-07-01T12:48:08.759" v="262"/>
          <ac:spMkLst>
            <pc:docMk/>
            <pc:sldMk cId="1003081580" sldId="265"/>
            <ac:spMk id="2" creationId="{0B9F93ED-7EA1-4B73-8C6D-30B587DF14B1}"/>
          </ac:spMkLst>
        </pc:spChg>
        <pc:spChg chg="del">
          <ac:chgData name="두 민호" userId="8518fd7a6b0e8dfa" providerId="Windows Live" clId="Web-{60F22839-BBF6-44C4-923C-58734964BB4F}" dt="2019-07-01T12:48:07.868" v="261"/>
          <ac:spMkLst>
            <pc:docMk/>
            <pc:sldMk cId="1003081580" sldId="265"/>
            <ac:spMk id="3" creationId="{E8F5986D-03A0-49DB-81E7-01DB85A34636}"/>
          </ac:spMkLst>
        </pc:spChg>
        <pc:spChg chg="add mod">
          <ac:chgData name="두 민호" userId="8518fd7a6b0e8dfa" providerId="Windows Live" clId="Web-{60F22839-BBF6-44C4-923C-58734964BB4F}" dt="2019-07-01T12:51:10.025" v="300" actId="20577"/>
          <ac:spMkLst>
            <pc:docMk/>
            <pc:sldMk cId="1003081580" sldId="265"/>
            <ac:spMk id="8" creationId="{FAB92B17-7D21-4DAF-87CA-47B98C448B09}"/>
          </ac:spMkLst>
        </pc:spChg>
        <pc:spChg chg="add mod">
          <ac:chgData name="두 민호" userId="8518fd7a6b0e8dfa" providerId="Windows Live" clId="Web-{60F22839-BBF6-44C4-923C-58734964BB4F}" dt="2019-07-01T12:53:16.884" v="393" actId="20577"/>
          <ac:spMkLst>
            <pc:docMk/>
            <pc:sldMk cId="1003081580" sldId="265"/>
            <ac:spMk id="11" creationId="{77A9A7EF-9CA9-4B48-BF58-E056E58144E6}"/>
          </ac:spMkLst>
        </pc:spChg>
        <pc:picChg chg="add mod">
          <ac:chgData name="두 민호" userId="8518fd7a6b0e8dfa" providerId="Windows Live" clId="Web-{60F22839-BBF6-44C4-923C-58734964BB4F}" dt="2019-07-01T12:50:25.775" v="289" actId="14100"/>
          <ac:picMkLst>
            <pc:docMk/>
            <pc:sldMk cId="1003081580" sldId="265"/>
            <ac:picMk id="4" creationId="{8961D12C-CB8B-483E-928C-382CEF580651}"/>
          </ac:picMkLst>
        </pc:picChg>
        <pc:picChg chg="add mod">
          <ac:chgData name="두 민호" userId="8518fd7a6b0e8dfa" providerId="Windows Live" clId="Web-{60F22839-BBF6-44C4-923C-58734964BB4F}" dt="2019-07-01T12:50:28.415" v="290" actId="14100"/>
          <ac:picMkLst>
            <pc:docMk/>
            <pc:sldMk cId="1003081580" sldId="265"/>
            <ac:picMk id="6" creationId="{4A6C59AE-589C-4D5B-B981-D4F18D8B2193}"/>
          </ac:picMkLst>
        </pc:picChg>
        <pc:picChg chg="add del mod">
          <ac:chgData name="두 민호" userId="8518fd7a6b0e8dfa" providerId="Windows Live" clId="Web-{60F22839-BBF6-44C4-923C-58734964BB4F}" dt="2019-07-01T12:51:42.212" v="306"/>
          <ac:picMkLst>
            <pc:docMk/>
            <pc:sldMk cId="1003081580" sldId="265"/>
            <ac:picMk id="9" creationId="{0C3787D0-A29B-4B5D-9E54-B31ACED8E368}"/>
          </ac:picMkLst>
        </pc:picChg>
      </pc:sldChg>
      <pc:sldChg chg="addSp delSp modSp new">
        <pc:chgData name="두 민호" userId="8518fd7a6b0e8dfa" providerId="Windows Live" clId="Web-{60F22839-BBF6-44C4-923C-58734964BB4F}" dt="2019-07-01T13:24:43.649" v="771" actId="1076"/>
        <pc:sldMkLst>
          <pc:docMk/>
          <pc:sldMk cId="3720221986" sldId="266"/>
        </pc:sldMkLst>
        <pc:spChg chg="del">
          <ac:chgData name="두 민호" userId="8518fd7a6b0e8dfa" providerId="Windows Live" clId="Web-{60F22839-BBF6-44C4-923C-58734964BB4F}" dt="2019-07-01T12:54:22.900" v="405"/>
          <ac:spMkLst>
            <pc:docMk/>
            <pc:sldMk cId="3720221986" sldId="266"/>
            <ac:spMk id="2" creationId="{43B9C192-06F9-4A80-AD53-4835AA5B8C1B}"/>
          </ac:spMkLst>
        </pc:spChg>
        <pc:spChg chg="del">
          <ac:chgData name="두 민호" userId="8518fd7a6b0e8dfa" providerId="Windows Live" clId="Web-{60F22839-BBF6-44C4-923C-58734964BB4F}" dt="2019-07-01T12:54:21.134" v="404"/>
          <ac:spMkLst>
            <pc:docMk/>
            <pc:sldMk cId="3720221986" sldId="266"/>
            <ac:spMk id="3" creationId="{8C01FEFB-775F-48CF-BED2-7D772E7F7FD4}"/>
          </ac:spMkLst>
        </pc:spChg>
        <pc:spChg chg="add mod">
          <ac:chgData name="두 민호" userId="8518fd7a6b0e8dfa" providerId="Windows Live" clId="Web-{60F22839-BBF6-44C4-923C-58734964BB4F}" dt="2019-07-01T13:23:45.993" v="622" actId="14100"/>
          <ac:spMkLst>
            <pc:docMk/>
            <pc:sldMk cId="3720221986" sldId="266"/>
            <ac:spMk id="9" creationId="{EB7F2B07-4413-4080-9562-04C0DAFD7569}"/>
          </ac:spMkLst>
        </pc:spChg>
        <pc:spChg chg="add mod">
          <ac:chgData name="두 민호" userId="8518fd7a6b0e8dfa" providerId="Windows Live" clId="Web-{60F22839-BBF6-44C4-923C-58734964BB4F}" dt="2019-07-01T13:24:43.649" v="771" actId="1076"/>
          <ac:spMkLst>
            <pc:docMk/>
            <pc:sldMk cId="3720221986" sldId="266"/>
            <ac:spMk id="12" creationId="{E5E4B400-BE12-4E8B-A39C-72E7D5351AED}"/>
          </ac:spMkLst>
        </pc:spChg>
        <pc:picChg chg="add mod">
          <ac:chgData name="두 민호" userId="8518fd7a6b0e8dfa" providerId="Windows Live" clId="Web-{60F22839-BBF6-44C4-923C-58734964BB4F}" dt="2019-07-01T13:23:19.977" v="618" actId="1076"/>
          <ac:picMkLst>
            <pc:docMk/>
            <pc:sldMk cId="3720221986" sldId="266"/>
            <ac:picMk id="4" creationId="{44235DA4-638B-4A01-9382-AA646B07287F}"/>
          </ac:picMkLst>
        </pc:picChg>
        <pc:picChg chg="add mod">
          <ac:chgData name="두 민호" userId="8518fd7a6b0e8dfa" providerId="Windows Live" clId="Web-{60F22839-BBF6-44C4-923C-58734964BB4F}" dt="2019-07-01T13:23:16.727" v="617" actId="14100"/>
          <ac:picMkLst>
            <pc:docMk/>
            <pc:sldMk cId="3720221986" sldId="266"/>
            <ac:picMk id="6" creationId="{4C62EE57-C2F3-44E4-BAD0-24978D7F2F68}"/>
          </ac:picMkLst>
        </pc:picChg>
        <pc:cxnChg chg="add mod">
          <ac:chgData name="두 민호" userId="8518fd7a6b0e8dfa" providerId="Windows Live" clId="Web-{60F22839-BBF6-44C4-923C-58734964BB4F}" dt="2019-07-01T13:23:57.540" v="625" actId="14100"/>
          <ac:cxnSpMkLst>
            <pc:docMk/>
            <pc:sldMk cId="3720221986" sldId="266"/>
            <ac:cxnSpMk id="11" creationId="{3C831CE0-40AB-4117-A0A7-CED00793671D}"/>
          </ac:cxnSpMkLst>
        </pc:cxnChg>
      </pc:sldChg>
      <pc:sldChg chg="addSp delSp modSp new mod setBg">
        <pc:chgData name="두 민호" userId="8518fd7a6b0e8dfa" providerId="Windows Live" clId="Web-{60F22839-BBF6-44C4-923C-58734964BB4F}" dt="2019-07-01T13:11:32.884" v="504" actId="14100"/>
        <pc:sldMkLst>
          <pc:docMk/>
          <pc:sldMk cId="1490305568" sldId="267"/>
        </pc:sldMkLst>
        <pc:spChg chg="del">
          <ac:chgData name="두 민호" userId="8518fd7a6b0e8dfa" providerId="Windows Live" clId="Web-{60F22839-BBF6-44C4-923C-58734964BB4F}" dt="2019-07-01T13:06:30.040" v="460"/>
          <ac:spMkLst>
            <pc:docMk/>
            <pc:sldMk cId="1490305568" sldId="267"/>
            <ac:spMk id="2" creationId="{480517DF-19AB-472D-81EC-D7CCA8BA12A8}"/>
          </ac:spMkLst>
        </pc:spChg>
        <pc:spChg chg="del">
          <ac:chgData name="두 민호" userId="8518fd7a6b0e8dfa" providerId="Windows Live" clId="Web-{60F22839-BBF6-44C4-923C-58734964BB4F}" dt="2019-07-01T13:06:28.477" v="459"/>
          <ac:spMkLst>
            <pc:docMk/>
            <pc:sldMk cId="1490305568" sldId="267"/>
            <ac:spMk id="3" creationId="{20B46942-F33B-40BE-A6A2-6DD83E9316D0}"/>
          </ac:spMkLst>
        </pc:spChg>
        <pc:spChg chg="add mod">
          <ac:chgData name="두 민호" userId="8518fd7a6b0e8dfa" providerId="Windows Live" clId="Web-{60F22839-BBF6-44C4-923C-58734964BB4F}" dt="2019-07-01T13:11:25.462" v="502" actId="14100"/>
          <ac:spMkLst>
            <pc:docMk/>
            <pc:sldMk cId="1490305568" sldId="267"/>
            <ac:spMk id="6" creationId="{9E029052-8E65-4DB2-976A-522111106CD2}"/>
          </ac:spMkLst>
        </pc:spChg>
        <pc:spChg chg="add">
          <ac:chgData name="두 민호" userId="8518fd7a6b0e8dfa" providerId="Windows Live" clId="Web-{60F22839-BBF6-44C4-923C-58734964BB4F}" dt="2019-07-01T13:10:09.821" v="465"/>
          <ac:spMkLst>
            <pc:docMk/>
            <pc:sldMk cId="1490305568" sldId="267"/>
            <ac:spMk id="9" creationId="{F9CF7650-7342-48D6-999E-174C77B5F52E}"/>
          </ac:spMkLst>
        </pc:spChg>
        <pc:spChg chg="add">
          <ac:chgData name="두 민호" userId="8518fd7a6b0e8dfa" providerId="Windows Live" clId="Web-{60F22839-BBF6-44C4-923C-58734964BB4F}" dt="2019-07-01T13:10:09.821" v="465"/>
          <ac:spMkLst>
            <pc:docMk/>
            <pc:sldMk cId="1490305568" sldId="267"/>
            <ac:spMk id="11" creationId="{EB2D286E-2458-46AD-B49E-911912F70897}"/>
          </ac:spMkLst>
        </pc:spChg>
        <pc:picChg chg="add mod">
          <ac:chgData name="두 민호" userId="8518fd7a6b0e8dfa" providerId="Windows Live" clId="Web-{60F22839-BBF6-44C4-923C-58734964BB4F}" dt="2019-07-01T13:11:32.884" v="504" actId="14100"/>
          <ac:picMkLst>
            <pc:docMk/>
            <pc:sldMk cId="1490305568" sldId="267"/>
            <ac:picMk id="4" creationId="{AA772751-F024-4AF1-BAE5-85904959BCD3}"/>
          </ac:picMkLst>
        </pc:picChg>
      </pc:sldChg>
      <pc:sldChg chg="addSp delSp modSp new">
        <pc:chgData name="두 민호" userId="8518fd7a6b0e8dfa" providerId="Windows Live" clId="Web-{60F22839-BBF6-44C4-923C-58734964BB4F}" dt="2019-07-01T13:16:02.602" v="591" actId="1076"/>
        <pc:sldMkLst>
          <pc:docMk/>
          <pc:sldMk cId="126021686" sldId="268"/>
        </pc:sldMkLst>
        <pc:spChg chg="del">
          <ac:chgData name="두 민호" userId="8518fd7a6b0e8dfa" providerId="Windows Live" clId="Web-{60F22839-BBF6-44C4-923C-58734964BB4F}" dt="2019-07-01T13:13:30.180" v="511"/>
          <ac:spMkLst>
            <pc:docMk/>
            <pc:sldMk cId="126021686" sldId="268"/>
            <ac:spMk id="2" creationId="{60E1061E-9139-4E48-8400-BDE073639F64}"/>
          </ac:spMkLst>
        </pc:spChg>
        <pc:spChg chg="del">
          <ac:chgData name="두 민호" userId="8518fd7a6b0e8dfa" providerId="Windows Live" clId="Web-{60F22839-BBF6-44C4-923C-58734964BB4F}" dt="2019-07-01T13:13:28.368" v="510"/>
          <ac:spMkLst>
            <pc:docMk/>
            <pc:sldMk cId="126021686" sldId="268"/>
            <ac:spMk id="3" creationId="{44A8280F-AF45-4A16-AD3C-A7B345CE8B19}"/>
          </ac:spMkLst>
        </pc:spChg>
        <pc:spChg chg="add mod">
          <ac:chgData name="두 민호" userId="8518fd7a6b0e8dfa" providerId="Windows Live" clId="Web-{60F22839-BBF6-44C4-923C-58734964BB4F}" dt="2019-07-01T13:15:14.838" v="532" actId="1076"/>
          <ac:spMkLst>
            <pc:docMk/>
            <pc:sldMk cId="126021686" sldId="268"/>
            <ac:spMk id="8" creationId="{0E1696CD-5104-42B6-BB6D-906B1C9C789A}"/>
          </ac:spMkLst>
        </pc:spChg>
        <pc:spChg chg="add mod">
          <ac:chgData name="두 민호" userId="8518fd7a6b0e8dfa" providerId="Windows Live" clId="Web-{60F22839-BBF6-44C4-923C-58734964BB4F}" dt="2019-07-01T13:16:02.602" v="591" actId="1076"/>
          <ac:spMkLst>
            <pc:docMk/>
            <pc:sldMk cId="126021686" sldId="268"/>
            <ac:spMk id="9" creationId="{E2EA0A83-201A-4A8F-909E-189C00E8871C}"/>
          </ac:spMkLst>
        </pc:spChg>
        <pc:picChg chg="add mod">
          <ac:chgData name="두 민호" userId="8518fd7a6b0e8dfa" providerId="Windows Live" clId="Web-{60F22839-BBF6-44C4-923C-58734964BB4F}" dt="2019-07-01T13:15:17.102" v="533" actId="14100"/>
          <ac:picMkLst>
            <pc:docMk/>
            <pc:sldMk cId="126021686" sldId="268"/>
            <ac:picMk id="4" creationId="{2496E422-E4C2-4088-B9B9-6DA369F0FB59}"/>
          </ac:picMkLst>
        </pc:picChg>
        <pc:picChg chg="add mod">
          <ac:chgData name="두 민호" userId="8518fd7a6b0e8dfa" providerId="Windows Live" clId="Web-{60F22839-BBF6-44C4-923C-58734964BB4F}" dt="2019-07-01T13:15:59.540" v="590" actId="1076"/>
          <ac:picMkLst>
            <pc:docMk/>
            <pc:sldMk cId="126021686" sldId="268"/>
            <ac:picMk id="6" creationId="{E6211A59-2FB2-492D-BDE3-B850E5DD015C}"/>
          </ac:picMkLst>
        </pc:picChg>
      </pc:sldChg>
      <pc:sldChg chg="addSp delSp modSp new mod setBg">
        <pc:chgData name="두 민호" userId="8518fd7a6b0e8dfa" providerId="Windows Live" clId="Web-{60F22839-BBF6-44C4-923C-58734964BB4F}" dt="2019-07-01T13:29:07.680" v="956" actId="1076"/>
        <pc:sldMkLst>
          <pc:docMk/>
          <pc:sldMk cId="1891299559" sldId="269"/>
        </pc:sldMkLst>
        <pc:spChg chg="del">
          <ac:chgData name="두 민호" userId="8518fd7a6b0e8dfa" providerId="Windows Live" clId="Web-{60F22839-BBF6-44C4-923C-58734964BB4F}" dt="2019-07-01T13:25:36.743" v="774"/>
          <ac:spMkLst>
            <pc:docMk/>
            <pc:sldMk cId="1891299559" sldId="269"/>
            <ac:spMk id="2" creationId="{2919EA9E-9600-4A78-99CE-406716E8769C}"/>
          </ac:spMkLst>
        </pc:spChg>
        <pc:spChg chg="del">
          <ac:chgData name="두 민호" userId="8518fd7a6b0e8dfa" providerId="Windows Live" clId="Web-{60F22839-BBF6-44C4-923C-58734964BB4F}" dt="2019-07-01T13:25:35.680" v="773"/>
          <ac:spMkLst>
            <pc:docMk/>
            <pc:sldMk cId="1891299559" sldId="269"/>
            <ac:spMk id="3" creationId="{59A63291-A993-49FE-8704-F3DE1B5CECC5}"/>
          </ac:spMkLst>
        </pc:spChg>
        <pc:spChg chg="add mod ord">
          <ac:chgData name="두 민호" userId="8518fd7a6b0e8dfa" providerId="Windows Live" clId="Web-{60F22839-BBF6-44C4-923C-58734964BB4F}" dt="2019-07-01T13:29:02.930" v="953"/>
          <ac:spMkLst>
            <pc:docMk/>
            <pc:sldMk cId="1891299559" sldId="269"/>
            <ac:spMk id="6" creationId="{45685F12-ADBE-4C07-A41E-ADD72ABD5410}"/>
          </ac:spMkLst>
        </pc:spChg>
        <pc:spChg chg="add del">
          <ac:chgData name="두 민호" userId="8518fd7a6b0e8dfa" providerId="Windows Live" clId="Web-{60F22839-BBF6-44C4-923C-58734964BB4F}" dt="2019-07-01T13:29:02.930" v="953"/>
          <ac:spMkLst>
            <pc:docMk/>
            <pc:sldMk cId="1891299559" sldId="269"/>
            <ac:spMk id="16" creationId="{D9D9D0AB-1E2F-44A8-B9C6-FA4098301883}"/>
          </ac:spMkLst>
        </pc:spChg>
        <pc:spChg chg="add del">
          <ac:chgData name="두 민호" userId="8518fd7a6b0e8dfa" providerId="Windows Live" clId="Web-{60F22839-BBF6-44C4-923C-58734964BB4F}" dt="2019-07-01T13:29:02.930" v="953"/>
          <ac:spMkLst>
            <pc:docMk/>
            <pc:sldMk cId="1891299559" sldId="269"/>
            <ac:spMk id="18" creationId="{55D6961C-EFBF-4F83-A66D-899FB9B6C06E}"/>
          </ac:spMkLst>
        </pc:spChg>
        <pc:spChg chg="add del">
          <ac:chgData name="두 민호" userId="8518fd7a6b0e8dfa" providerId="Windows Live" clId="Web-{60F22839-BBF6-44C4-923C-58734964BB4F}" dt="2019-07-01T13:29:02.930" v="953"/>
          <ac:spMkLst>
            <pc:docMk/>
            <pc:sldMk cId="1891299559" sldId="269"/>
            <ac:spMk id="20" creationId="{B14A291F-D692-4394-9C1B-867F6A07C4BB}"/>
          </ac:spMkLst>
        </pc:spChg>
        <pc:spChg chg="add del">
          <ac:chgData name="두 민호" userId="8518fd7a6b0e8dfa" providerId="Windows Live" clId="Web-{60F22839-BBF6-44C4-923C-58734964BB4F}" dt="2019-07-01T13:29:02.930" v="953"/>
          <ac:spMkLst>
            <pc:docMk/>
            <pc:sldMk cId="1891299559" sldId="269"/>
            <ac:spMk id="22" creationId="{7DCE9305-533A-42E7-B986-4073CE70B159}"/>
          </ac:spMkLst>
        </pc:spChg>
        <pc:spChg chg="add del">
          <ac:chgData name="두 민호" userId="8518fd7a6b0e8dfa" providerId="Windows Live" clId="Web-{60F22839-BBF6-44C4-923C-58734964BB4F}" dt="2019-07-01T13:29:02.930" v="953"/>
          <ac:spMkLst>
            <pc:docMk/>
            <pc:sldMk cId="1891299559" sldId="269"/>
            <ac:spMk id="24" creationId="{0E2BBE3E-D98A-4BB0-AEC2-97307ED12E82}"/>
          </ac:spMkLst>
        </pc:spChg>
        <pc:picChg chg="add mod ord">
          <ac:chgData name="두 민호" userId="8518fd7a6b0e8dfa" providerId="Windows Live" clId="Web-{60F22839-BBF6-44C4-923C-58734964BB4F}" dt="2019-07-01T13:29:02.930" v="953"/>
          <ac:picMkLst>
            <pc:docMk/>
            <pc:sldMk cId="1891299559" sldId="269"/>
            <ac:picMk id="4" creationId="{94402F0B-C1C5-46D7-A0F6-52312E9277F8}"/>
          </ac:picMkLst>
        </pc:picChg>
        <pc:picChg chg="add mod">
          <ac:chgData name="두 민호" userId="8518fd7a6b0e8dfa" providerId="Windows Live" clId="Web-{60F22839-BBF6-44C4-923C-58734964BB4F}" dt="2019-07-01T13:29:05.977" v="954" actId="1076"/>
          <ac:picMkLst>
            <pc:docMk/>
            <pc:sldMk cId="1891299559" sldId="269"/>
            <ac:picMk id="7" creationId="{4415F789-84CC-4D90-BD10-25B5692E0B49}"/>
          </ac:picMkLst>
        </pc:picChg>
        <pc:picChg chg="add mod ord">
          <ac:chgData name="두 민호" userId="8518fd7a6b0e8dfa" providerId="Windows Live" clId="Web-{60F22839-BBF6-44C4-923C-58734964BB4F}" dt="2019-07-01T13:29:06.790" v="955" actId="1076"/>
          <ac:picMkLst>
            <pc:docMk/>
            <pc:sldMk cId="1891299559" sldId="269"/>
            <ac:picMk id="9" creationId="{8AFAB9F2-9172-45C5-ABA5-A60DA79D2466}"/>
          </ac:picMkLst>
        </pc:picChg>
        <pc:picChg chg="add mod">
          <ac:chgData name="두 민호" userId="8518fd7a6b0e8dfa" providerId="Windows Live" clId="Web-{60F22839-BBF6-44C4-923C-58734964BB4F}" dt="2019-07-01T13:29:07.680" v="956" actId="1076"/>
          <ac:picMkLst>
            <pc:docMk/>
            <pc:sldMk cId="1891299559" sldId="269"/>
            <ac:picMk id="11" creationId="{024B1DC1-224B-49BB-A855-66DB44A4BB55}"/>
          </ac:picMkLst>
        </pc:picChg>
      </pc:sldChg>
    </pc:docChg>
  </pc:docChgLst>
  <pc:docChgLst>
    <pc:chgData name="두 민호" userId="8518fd7a6b0e8dfa" providerId="Windows Live" clId="Web-{DD07271F-3FE4-48C8-8CDC-DAC9768824AF}"/>
    <pc:docChg chg="addSld delSld modSld">
      <pc:chgData name="두 민호" userId="8518fd7a6b0e8dfa" providerId="Windows Live" clId="Web-{DD07271F-3FE4-48C8-8CDC-DAC9768824AF}" dt="2019-07-01T13:51:50.399" v="484" actId="1076"/>
      <pc:docMkLst>
        <pc:docMk/>
      </pc:docMkLst>
      <pc:sldChg chg="addSp delSp modSp">
        <pc:chgData name="두 민호" userId="8518fd7a6b0e8dfa" providerId="Windows Live" clId="Web-{DD07271F-3FE4-48C8-8CDC-DAC9768824AF}" dt="2019-07-01T13:51:50.399" v="484" actId="1076"/>
        <pc:sldMkLst>
          <pc:docMk/>
          <pc:sldMk cId="3072174483" sldId="260"/>
        </pc:sldMkLst>
        <pc:spChg chg="add mod">
          <ac:chgData name="두 민호" userId="8518fd7a6b0e8dfa" providerId="Windows Live" clId="Web-{DD07271F-3FE4-48C8-8CDC-DAC9768824AF}" dt="2019-07-01T13:51:02.459" v="464" actId="20577"/>
          <ac:spMkLst>
            <pc:docMk/>
            <pc:sldMk cId="3072174483" sldId="260"/>
            <ac:spMk id="2" creationId="{99777A12-E2A4-4463-9F08-F0FFA8E63DAE}"/>
          </ac:spMkLst>
        </pc:spChg>
        <pc:spChg chg="add mod">
          <ac:chgData name="두 민호" userId="8518fd7a6b0e8dfa" providerId="Windows Live" clId="Web-{DD07271F-3FE4-48C8-8CDC-DAC9768824AF}" dt="2019-07-01T13:51:46.774" v="483" actId="14100"/>
          <ac:spMkLst>
            <pc:docMk/>
            <pc:sldMk cId="3072174483" sldId="260"/>
            <ac:spMk id="3" creationId="{2E8DE6B5-D13F-4558-8CBB-E8AA383523CE}"/>
          </ac:spMkLst>
        </pc:spChg>
        <pc:spChg chg="mod">
          <ac:chgData name="두 민호" userId="8518fd7a6b0e8dfa" providerId="Windows Live" clId="Web-{DD07271F-3FE4-48C8-8CDC-DAC9768824AF}" dt="2019-07-01T13:50:35.489" v="445" actId="20577"/>
          <ac:spMkLst>
            <pc:docMk/>
            <pc:sldMk cId="3072174483" sldId="260"/>
            <ac:spMk id="14" creationId="{C1A923AB-2F95-488D-B6A2-D36FDFEC42F0}"/>
          </ac:spMkLst>
        </pc:spChg>
        <pc:spChg chg="del">
          <ac:chgData name="두 민호" userId="8518fd7a6b0e8dfa" providerId="Windows Live" clId="Web-{DD07271F-3FE4-48C8-8CDC-DAC9768824AF}" dt="2019-07-01T13:51:17.507" v="468"/>
          <ac:spMkLst>
            <pc:docMk/>
            <pc:sldMk cId="3072174483" sldId="260"/>
            <ac:spMk id="26" creationId="{C8174073-03E6-44DA-920E-1EA208BDA377}"/>
          </ac:spMkLst>
        </pc:spChg>
        <pc:picChg chg="mod">
          <ac:chgData name="두 민호" userId="8518fd7a6b0e8dfa" providerId="Windows Live" clId="Web-{DD07271F-3FE4-48C8-8CDC-DAC9768824AF}" dt="2019-07-01T13:51:50.399" v="484" actId="1076"/>
          <ac:picMkLst>
            <pc:docMk/>
            <pc:sldMk cId="3072174483" sldId="260"/>
            <ac:picMk id="24" creationId="{B667DF08-ED17-483C-9A95-B53C76C1A7B0}"/>
          </ac:picMkLst>
        </pc:picChg>
      </pc:sldChg>
      <pc:sldChg chg="addSp modSp">
        <pc:chgData name="두 민호" userId="8518fd7a6b0e8dfa" providerId="Windows Live" clId="Web-{DD07271F-3FE4-48C8-8CDC-DAC9768824AF}" dt="2019-07-01T13:44:26.189" v="360" actId="20577"/>
        <pc:sldMkLst>
          <pc:docMk/>
          <pc:sldMk cId="1490305568" sldId="267"/>
        </pc:sldMkLst>
        <pc:spChg chg="add mod">
          <ac:chgData name="두 민호" userId="8518fd7a6b0e8dfa" providerId="Windows Live" clId="Web-{DD07271F-3FE4-48C8-8CDC-DAC9768824AF}" dt="2019-07-01T13:44:26.189" v="360" actId="20577"/>
          <ac:spMkLst>
            <pc:docMk/>
            <pc:sldMk cId="1490305568" sldId="267"/>
            <ac:spMk id="2" creationId="{A1899D43-CA6F-4BD7-8EC7-711B991BA60A}"/>
          </ac:spMkLst>
        </pc:spChg>
      </pc:sldChg>
      <pc:sldChg chg="addSp modSp mod setBg">
        <pc:chgData name="두 민호" userId="8518fd7a6b0e8dfa" providerId="Windows Live" clId="Web-{DD07271F-3FE4-48C8-8CDC-DAC9768824AF}" dt="2019-07-01T13:34:42.145" v="56" actId="20577"/>
        <pc:sldMkLst>
          <pc:docMk/>
          <pc:sldMk cId="1891299559" sldId="269"/>
        </pc:sldMkLst>
        <pc:spChg chg="add mod">
          <ac:chgData name="두 민호" userId="8518fd7a6b0e8dfa" providerId="Windows Live" clId="Web-{DD07271F-3FE4-48C8-8CDC-DAC9768824AF}" dt="2019-07-01T13:33:44.830" v="33" actId="20577"/>
          <ac:spMkLst>
            <pc:docMk/>
            <pc:sldMk cId="1891299559" sldId="269"/>
            <ac:spMk id="2" creationId="{D75B4678-F924-48C9-83DF-B4684BA2403C}"/>
          </ac:spMkLst>
        </pc:spChg>
        <pc:spChg chg="add mod">
          <ac:chgData name="두 민호" userId="8518fd7a6b0e8dfa" providerId="Windows Live" clId="Web-{DD07271F-3FE4-48C8-8CDC-DAC9768824AF}" dt="2019-07-01T13:33:42.408" v="31" actId="20577"/>
          <ac:spMkLst>
            <pc:docMk/>
            <pc:sldMk cId="1891299559" sldId="269"/>
            <ac:spMk id="3" creationId="{F4B1C5DC-0BF7-42A5-993B-5C4E73891F71}"/>
          </ac:spMkLst>
        </pc:spChg>
        <pc:spChg chg="add mod">
          <ac:chgData name="두 민호" userId="8518fd7a6b0e8dfa" providerId="Windows Live" clId="Web-{DD07271F-3FE4-48C8-8CDC-DAC9768824AF}" dt="2019-07-01T13:34:17.566" v="44" actId="20577"/>
          <ac:spMkLst>
            <pc:docMk/>
            <pc:sldMk cId="1891299559" sldId="269"/>
            <ac:spMk id="5" creationId="{E9372B4C-6A64-4A87-BDCC-024495022083}"/>
          </ac:spMkLst>
        </pc:spChg>
        <pc:spChg chg="mod">
          <ac:chgData name="두 민호" userId="8518fd7a6b0e8dfa" providerId="Windows Live" clId="Web-{DD07271F-3FE4-48C8-8CDC-DAC9768824AF}" dt="2019-07-01T13:32:47.983" v="11" actId="20577"/>
          <ac:spMkLst>
            <pc:docMk/>
            <pc:sldMk cId="1891299559" sldId="269"/>
            <ac:spMk id="6" creationId="{45685F12-ADBE-4C07-A41E-ADD72ABD5410}"/>
          </ac:spMkLst>
        </pc:spChg>
        <pc:spChg chg="add mod">
          <ac:chgData name="두 민호" userId="8518fd7a6b0e8dfa" providerId="Windows Live" clId="Web-{DD07271F-3FE4-48C8-8CDC-DAC9768824AF}" dt="2019-07-01T13:34:42.145" v="56" actId="20577"/>
          <ac:spMkLst>
            <pc:docMk/>
            <pc:sldMk cId="1891299559" sldId="269"/>
            <ac:spMk id="16" creationId="{DA487ED2-E3A0-4951-A478-5B988BB4D523}"/>
          </ac:spMkLst>
        </pc:spChg>
        <pc:picChg chg="mod ord">
          <ac:chgData name="두 민호" userId="8518fd7a6b0e8dfa" providerId="Windows Live" clId="Web-{DD07271F-3FE4-48C8-8CDC-DAC9768824AF}" dt="2019-07-01T13:32:58.343" v="16" actId="14100"/>
          <ac:picMkLst>
            <pc:docMk/>
            <pc:sldMk cId="1891299559" sldId="269"/>
            <ac:picMk id="4" creationId="{94402F0B-C1C5-46D7-A0F6-52312E9277F8}"/>
          </ac:picMkLst>
        </pc:picChg>
        <pc:picChg chg="mod">
          <ac:chgData name="두 민호" userId="8518fd7a6b0e8dfa" providerId="Windows Live" clId="Web-{DD07271F-3FE4-48C8-8CDC-DAC9768824AF}" dt="2019-07-01T13:33:23.110" v="24" actId="1076"/>
          <ac:picMkLst>
            <pc:docMk/>
            <pc:sldMk cId="1891299559" sldId="269"/>
            <ac:picMk id="7" creationId="{4415F789-84CC-4D90-BD10-25B5692E0B49}"/>
          </ac:picMkLst>
        </pc:picChg>
        <pc:picChg chg="mod ord">
          <ac:chgData name="두 민호" userId="8518fd7a6b0e8dfa" providerId="Windows Live" clId="Web-{DD07271F-3FE4-48C8-8CDC-DAC9768824AF}" dt="2019-07-01T13:33:53.158" v="37" actId="1076"/>
          <ac:picMkLst>
            <pc:docMk/>
            <pc:sldMk cId="1891299559" sldId="269"/>
            <ac:picMk id="9" creationId="{8AFAB9F2-9172-45C5-ABA5-A60DA79D2466}"/>
          </ac:picMkLst>
        </pc:picChg>
        <pc:picChg chg="mod">
          <ac:chgData name="두 민호" userId="8518fd7a6b0e8dfa" providerId="Windows Live" clId="Web-{DD07271F-3FE4-48C8-8CDC-DAC9768824AF}" dt="2019-07-01T13:33:51.330" v="36" actId="1076"/>
          <ac:picMkLst>
            <pc:docMk/>
            <pc:sldMk cId="1891299559" sldId="269"/>
            <ac:picMk id="11" creationId="{024B1DC1-224B-49BB-A855-66DB44A4BB55}"/>
          </ac:picMkLst>
        </pc:picChg>
        <pc:cxnChg chg="add">
          <ac:chgData name="두 민호" userId="8518fd7a6b0e8dfa" providerId="Windows Live" clId="Web-{DD07271F-3FE4-48C8-8CDC-DAC9768824AF}" dt="2019-07-01T13:32:33.561" v="8"/>
          <ac:cxnSpMkLst>
            <pc:docMk/>
            <pc:sldMk cId="1891299559" sldId="269"/>
            <ac:cxnSpMk id="13" creationId="{E8470FD2-B13A-4556-9D05-BC82BFE6BD21}"/>
          </ac:cxnSpMkLst>
        </pc:cxnChg>
        <pc:cxnChg chg="add">
          <ac:chgData name="두 민호" userId="8518fd7a6b0e8dfa" providerId="Windows Live" clId="Web-{DD07271F-3FE4-48C8-8CDC-DAC9768824AF}" dt="2019-07-01T13:32:33.561" v="8"/>
          <ac:cxnSpMkLst>
            <pc:docMk/>
            <pc:sldMk cId="1891299559" sldId="269"/>
            <ac:cxnSpMk id="14" creationId="{83DCF570-5FFA-4422-B8A3-C28A303EF16F}"/>
          </ac:cxnSpMkLst>
        </pc:cxnChg>
        <pc:cxnChg chg="add">
          <ac:chgData name="두 민호" userId="8518fd7a6b0e8dfa" providerId="Windows Live" clId="Web-{DD07271F-3FE4-48C8-8CDC-DAC9768824AF}" dt="2019-07-01T13:32:33.561" v="8"/>
          <ac:cxnSpMkLst>
            <pc:docMk/>
            <pc:sldMk cId="1891299559" sldId="269"/>
            <ac:cxnSpMk id="15" creationId="{8E32D90B-5FD5-41C6-B6BA-4C814B307608}"/>
          </ac:cxnSpMkLst>
        </pc:cxnChg>
      </pc:sldChg>
      <pc:sldChg chg="addSp delSp modSp new">
        <pc:chgData name="두 민호" userId="8518fd7a6b0e8dfa" providerId="Windows Live" clId="Web-{DD07271F-3FE4-48C8-8CDC-DAC9768824AF}" dt="2019-07-01T13:36:49.245" v="139" actId="20577"/>
        <pc:sldMkLst>
          <pc:docMk/>
          <pc:sldMk cId="2050197258" sldId="270"/>
        </pc:sldMkLst>
        <pc:spChg chg="del">
          <ac:chgData name="두 민호" userId="8518fd7a6b0e8dfa" providerId="Windows Live" clId="Web-{DD07271F-3FE4-48C8-8CDC-DAC9768824AF}" dt="2019-07-01T13:35:06.959" v="60"/>
          <ac:spMkLst>
            <pc:docMk/>
            <pc:sldMk cId="2050197258" sldId="270"/>
            <ac:spMk id="2" creationId="{B37F8063-081D-47E2-B980-0FFC46B9B2BE}"/>
          </ac:spMkLst>
        </pc:spChg>
        <pc:spChg chg="del">
          <ac:chgData name="두 민호" userId="8518fd7a6b0e8dfa" providerId="Windows Live" clId="Web-{DD07271F-3FE4-48C8-8CDC-DAC9768824AF}" dt="2019-07-01T13:35:05.334" v="59"/>
          <ac:spMkLst>
            <pc:docMk/>
            <pc:sldMk cId="2050197258" sldId="270"/>
            <ac:spMk id="3" creationId="{04412672-12D5-4360-895A-CC96F7F96B74}"/>
          </ac:spMkLst>
        </pc:spChg>
        <pc:spChg chg="add mod">
          <ac:chgData name="두 민호" userId="8518fd7a6b0e8dfa" providerId="Windows Live" clId="Web-{DD07271F-3FE4-48C8-8CDC-DAC9768824AF}" dt="2019-07-01T13:36:49.245" v="139" actId="20577"/>
          <ac:spMkLst>
            <pc:docMk/>
            <pc:sldMk cId="2050197258" sldId="270"/>
            <ac:spMk id="6" creationId="{772AD82B-B918-4117-A842-34BC7304740A}"/>
          </ac:spMkLst>
        </pc:spChg>
        <pc:picChg chg="add mod">
          <ac:chgData name="두 민호" userId="8518fd7a6b0e8dfa" providerId="Windows Live" clId="Web-{DD07271F-3FE4-48C8-8CDC-DAC9768824AF}" dt="2019-07-01T13:35:39.069" v="74" actId="14100"/>
          <ac:picMkLst>
            <pc:docMk/>
            <pc:sldMk cId="2050197258" sldId="270"/>
            <ac:picMk id="4" creationId="{1FB544BB-910A-4328-B066-F9558A58DA0C}"/>
          </ac:picMkLst>
        </pc:picChg>
        <pc:picChg chg="add mod">
          <ac:chgData name="두 민호" userId="8518fd7a6b0e8dfa" providerId="Windows Live" clId="Web-{DD07271F-3FE4-48C8-8CDC-DAC9768824AF}" dt="2019-07-01T13:36:14.665" v="124" actId="14100"/>
          <ac:picMkLst>
            <pc:docMk/>
            <pc:sldMk cId="2050197258" sldId="270"/>
            <ac:picMk id="7" creationId="{E8FDA016-163F-4B27-B11D-19F5F46F4DD5}"/>
          </ac:picMkLst>
        </pc:picChg>
      </pc:sldChg>
      <pc:sldChg chg="addSp delSp modSp new mod setBg">
        <pc:chgData name="두 민호" userId="8518fd7a6b0e8dfa" providerId="Windows Live" clId="Web-{DD07271F-3FE4-48C8-8CDC-DAC9768824AF}" dt="2019-07-01T13:43:35.780" v="332" actId="1076"/>
        <pc:sldMkLst>
          <pc:docMk/>
          <pc:sldMk cId="2173287073" sldId="271"/>
        </pc:sldMkLst>
        <pc:spChg chg="del">
          <ac:chgData name="두 민호" userId="8518fd7a6b0e8dfa" providerId="Windows Live" clId="Web-{DD07271F-3FE4-48C8-8CDC-DAC9768824AF}" dt="2019-07-01T13:37:02.355" v="142"/>
          <ac:spMkLst>
            <pc:docMk/>
            <pc:sldMk cId="2173287073" sldId="271"/>
            <ac:spMk id="2" creationId="{C35547B0-9942-420C-A522-C5C2BD24B37F}"/>
          </ac:spMkLst>
        </pc:spChg>
        <pc:spChg chg="del">
          <ac:chgData name="두 민호" userId="8518fd7a6b0e8dfa" providerId="Windows Live" clId="Web-{DD07271F-3FE4-48C8-8CDC-DAC9768824AF}" dt="2019-07-01T13:37:03.168" v="143"/>
          <ac:spMkLst>
            <pc:docMk/>
            <pc:sldMk cId="2173287073" sldId="271"/>
            <ac:spMk id="3" creationId="{5FBDD095-0FBD-4EBC-8518-1D8CDAD57A48}"/>
          </ac:spMkLst>
        </pc:spChg>
        <pc:spChg chg="add mod">
          <ac:chgData name="두 민호" userId="8518fd7a6b0e8dfa" providerId="Windows Live" clId="Web-{DD07271F-3FE4-48C8-8CDC-DAC9768824AF}" dt="2019-07-01T13:41:02.039" v="244" actId="20577"/>
          <ac:spMkLst>
            <pc:docMk/>
            <pc:sldMk cId="2173287073" sldId="271"/>
            <ac:spMk id="14" creationId="{C9889FEC-501C-480F-814A-40B9819C65E0}"/>
          </ac:spMkLst>
        </pc:spChg>
        <pc:spChg chg="add mod">
          <ac:chgData name="두 민호" userId="8518fd7a6b0e8dfa" providerId="Windows Live" clId="Web-{DD07271F-3FE4-48C8-8CDC-DAC9768824AF}" dt="2019-07-01T13:41:31.759" v="260" actId="20577"/>
          <ac:spMkLst>
            <pc:docMk/>
            <pc:sldMk cId="2173287073" sldId="271"/>
            <ac:spMk id="18" creationId="{B0C37D62-5978-4223-A051-D599C10FB085}"/>
          </ac:spMkLst>
        </pc:spChg>
        <pc:spChg chg="add mod">
          <ac:chgData name="두 민호" userId="8518fd7a6b0e8dfa" providerId="Windows Live" clId="Web-{DD07271F-3FE4-48C8-8CDC-DAC9768824AF}" dt="2019-07-01T13:41:47.447" v="279" actId="20577"/>
          <ac:spMkLst>
            <pc:docMk/>
            <pc:sldMk cId="2173287073" sldId="271"/>
            <ac:spMk id="20" creationId="{872174DE-66BD-4A7B-943D-024040B78769}"/>
          </ac:spMkLst>
        </pc:spChg>
        <pc:spChg chg="add mod">
          <ac:chgData name="두 민호" userId="8518fd7a6b0e8dfa" providerId="Windows Live" clId="Web-{DD07271F-3FE4-48C8-8CDC-DAC9768824AF}" dt="2019-07-01T13:42:11.261" v="288" actId="1076"/>
          <ac:spMkLst>
            <pc:docMk/>
            <pc:sldMk cId="2173287073" sldId="271"/>
            <ac:spMk id="21" creationId="{C2EA4F30-3666-497D-A11F-4749983ED6F3}"/>
          </ac:spMkLst>
        </pc:spChg>
        <pc:spChg chg="add mod">
          <ac:chgData name="두 민호" userId="8518fd7a6b0e8dfa" providerId="Windows Live" clId="Web-{DD07271F-3FE4-48C8-8CDC-DAC9768824AF}" dt="2019-07-01T13:42:30.043" v="307" actId="20577"/>
          <ac:spMkLst>
            <pc:docMk/>
            <pc:sldMk cId="2173287073" sldId="271"/>
            <ac:spMk id="22" creationId="{EF809EA8-871F-4782-956B-9514E0AA6EB6}"/>
          </ac:spMkLst>
        </pc:spChg>
        <pc:picChg chg="add mod ord">
          <ac:chgData name="두 민호" userId="8518fd7a6b0e8dfa" providerId="Windows Live" clId="Web-{DD07271F-3FE4-48C8-8CDC-DAC9768824AF}" dt="2019-07-01T13:39:45.144" v="171" actId="1076"/>
          <ac:picMkLst>
            <pc:docMk/>
            <pc:sldMk cId="2173287073" sldId="271"/>
            <ac:picMk id="4" creationId="{C9EF63BA-F835-438E-B5DA-3BACF0223FE7}"/>
          </ac:picMkLst>
        </pc:picChg>
        <pc:picChg chg="add mod">
          <ac:chgData name="두 민호" userId="8518fd7a6b0e8dfa" providerId="Windows Live" clId="Web-{DD07271F-3FE4-48C8-8CDC-DAC9768824AF}" dt="2019-07-01T13:39:57.739" v="178" actId="1076"/>
          <ac:picMkLst>
            <pc:docMk/>
            <pc:sldMk cId="2173287073" sldId="271"/>
            <ac:picMk id="6" creationId="{592623AE-7FAC-4E5F-A7D0-ACD1CC54C92A}"/>
          </ac:picMkLst>
        </pc:picChg>
        <pc:picChg chg="add mod">
          <ac:chgData name="두 민호" userId="8518fd7a6b0e8dfa" providerId="Windows Live" clId="Web-{DD07271F-3FE4-48C8-8CDC-DAC9768824AF}" dt="2019-07-01T13:41:37.353" v="265" actId="1076"/>
          <ac:picMkLst>
            <pc:docMk/>
            <pc:sldMk cId="2173287073" sldId="271"/>
            <ac:picMk id="8" creationId="{9D0AD935-1FD9-4856-9878-5E788BC259D2}"/>
          </ac:picMkLst>
        </pc:picChg>
        <pc:picChg chg="add mod ord">
          <ac:chgData name="두 민호" userId="8518fd7a6b0e8dfa" providerId="Windows Live" clId="Web-{DD07271F-3FE4-48C8-8CDC-DAC9768824AF}" dt="2019-07-01T13:41:15.352" v="248" actId="1076"/>
          <ac:picMkLst>
            <pc:docMk/>
            <pc:sldMk cId="2173287073" sldId="271"/>
            <ac:picMk id="10" creationId="{669DAB25-4792-46C2-B185-B2372C162554}"/>
          </ac:picMkLst>
        </pc:picChg>
        <pc:picChg chg="add mod ord">
          <ac:chgData name="두 민호" userId="8518fd7a6b0e8dfa" providerId="Windows Live" clId="Web-{DD07271F-3FE4-48C8-8CDC-DAC9768824AF}" dt="2019-07-01T13:42:36.402" v="311" actId="1076"/>
          <ac:picMkLst>
            <pc:docMk/>
            <pc:sldMk cId="2173287073" sldId="271"/>
            <ac:picMk id="12" creationId="{9A0B14AE-DA3E-4993-9CAB-85AF224F6FD9}"/>
          </ac:picMkLst>
        </pc:picChg>
        <pc:cxnChg chg="add del">
          <ac:chgData name="두 민호" userId="8518fd7a6b0e8dfa" providerId="Windows Live" clId="Web-{DD07271F-3FE4-48C8-8CDC-DAC9768824AF}" dt="2019-07-01T13:39:08.299" v="157"/>
          <ac:cxnSpMkLst>
            <pc:docMk/>
            <pc:sldMk cId="2173287073" sldId="271"/>
            <ac:cxnSpMk id="15" creationId="{91B6081D-D3E8-4209-B85B-EB1C655A6272}"/>
          </ac:cxnSpMkLst>
        </pc:cxnChg>
        <pc:cxnChg chg="add mod">
          <ac:chgData name="두 민호" userId="8518fd7a6b0e8dfa" providerId="Windows Live" clId="Web-{DD07271F-3FE4-48C8-8CDC-DAC9768824AF}" dt="2019-07-01T13:42:51.481" v="315" actId="14100"/>
          <ac:cxnSpMkLst>
            <pc:docMk/>
            <pc:sldMk cId="2173287073" sldId="271"/>
            <ac:cxnSpMk id="16" creationId="{641EC58B-0B41-4090-AA27-A852EEF9BA62}"/>
          </ac:cxnSpMkLst>
        </pc:cxnChg>
        <pc:cxnChg chg="add del">
          <ac:chgData name="두 민호" userId="8518fd7a6b0e8dfa" providerId="Windows Live" clId="Web-{DD07271F-3FE4-48C8-8CDC-DAC9768824AF}" dt="2019-07-01T13:39:08.299" v="157"/>
          <ac:cxnSpMkLst>
            <pc:docMk/>
            <pc:sldMk cId="2173287073" sldId="271"/>
            <ac:cxnSpMk id="17" creationId="{28CA55E4-1295-45C8-BA05-5A9E705B749A}"/>
          </ac:cxnSpMkLst>
        </pc:cxnChg>
        <pc:cxnChg chg="add del">
          <ac:chgData name="두 민호" userId="8518fd7a6b0e8dfa" providerId="Windows Live" clId="Web-{DD07271F-3FE4-48C8-8CDC-DAC9768824AF}" dt="2019-07-01T13:39:08.299" v="157"/>
          <ac:cxnSpMkLst>
            <pc:docMk/>
            <pc:sldMk cId="2173287073" sldId="271"/>
            <ac:cxnSpMk id="19" creationId="{08C5794E-A9A1-4A23-AF68-C79A7822334C}"/>
          </ac:cxnSpMkLst>
        </pc:cxnChg>
        <pc:cxnChg chg="add mod">
          <ac:chgData name="두 민호" userId="8518fd7a6b0e8dfa" providerId="Windows Live" clId="Web-{DD07271F-3FE4-48C8-8CDC-DAC9768824AF}" dt="2019-07-01T13:43:10.888" v="322" actId="14100"/>
          <ac:cxnSpMkLst>
            <pc:docMk/>
            <pc:sldMk cId="2173287073" sldId="271"/>
            <ac:cxnSpMk id="24" creationId="{45391377-C4A3-42F8-8B0C-3223082A18FF}"/>
          </ac:cxnSpMkLst>
        </pc:cxnChg>
        <pc:cxnChg chg="add mod">
          <ac:chgData name="두 민호" userId="8518fd7a6b0e8dfa" providerId="Windows Live" clId="Web-{DD07271F-3FE4-48C8-8CDC-DAC9768824AF}" dt="2019-07-01T13:43:18.264" v="324" actId="14100"/>
          <ac:cxnSpMkLst>
            <pc:docMk/>
            <pc:sldMk cId="2173287073" sldId="271"/>
            <ac:cxnSpMk id="25" creationId="{55416BE4-FC8F-4068-9D26-9638BB47DFD5}"/>
          </ac:cxnSpMkLst>
        </pc:cxnChg>
        <pc:cxnChg chg="add mod">
          <ac:chgData name="두 민호" userId="8518fd7a6b0e8dfa" providerId="Windows Live" clId="Web-{DD07271F-3FE4-48C8-8CDC-DAC9768824AF}" dt="2019-07-01T13:43:35.780" v="332" actId="1076"/>
          <ac:cxnSpMkLst>
            <pc:docMk/>
            <pc:sldMk cId="2173287073" sldId="271"/>
            <ac:cxnSpMk id="26" creationId="{7E5BB9D5-1A19-47F5-9769-85F46469F11C}"/>
          </ac:cxnSpMkLst>
        </pc:cxnChg>
      </pc:sldChg>
      <pc:sldChg chg="new del">
        <pc:chgData name="두 민호" userId="8518fd7a6b0e8dfa" providerId="Windows Live" clId="Web-{DD07271F-3FE4-48C8-8CDC-DAC9768824AF}" dt="2019-07-01T13:50:01.691" v="436"/>
        <pc:sldMkLst>
          <pc:docMk/>
          <pc:sldMk cId="2488456527" sldId="272"/>
        </pc:sldMkLst>
      </pc:sldChg>
      <pc:sldChg chg="addSp delSp modSp new">
        <pc:chgData name="두 민호" userId="8518fd7a6b0e8dfa" providerId="Windows Live" clId="Web-{DD07271F-3FE4-48C8-8CDC-DAC9768824AF}" dt="2019-07-01T13:49:15.142" v="435" actId="1076"/>
        <pc:sldMkLst>
          <pc:docMk/>
          <pc:sldMk cId="336879431" sldId="273"/>
        </pc:sldMkLst>
        <pc:spChg chg="del">
          <ac:chgData name="두 민호" userId="8518fd7a6b0e8dfa" providerId="Windows Live" clId="Web-{DD07271F-3FE4-48C8-8CDC-DAC9768824AF}" dt="2019-07-01T13:45:19.381" v="366"/>
          <ac:spMkLst>
            <pc:docMk/>
            <pc:sldMk cId="336879431" sldId="273"/>
            <ac:spMk id="2" creationId="{6885F82E-35D1-403A-A64B-F422867B9E2C}"/>
          </ac:spMkLst>
        </pc:spChg>
        <pc:spChg chg="del">
          <ac:chgData name="두 민호" userId="8518fd7a6b0e8dfa" providerId="Windows Live" clId="Web-{DD07271F-3FE4-48C8-8CDC-DAC9768824AF}" dt="2019-07-01T13:45:18.428" v="365"/>
          <ac:spMkLst>
            <pc:docMk/>
            <pc:sldMk cId="336879431" sldId="273"/>
            <ac:spMk id="3" creationId="{33CBB62C-67BB-445F-80CC-0472A32524FE}"/>
          </ac:spMkLst>
        </pc:spChg>
        <pc:spChg chg="add mod">
          <ac:chgData name="두 민호" userId="8518fd7a6b0e8dfa" providerId="Windows Live" clId="Web-{DD07271F-3FE4-48C8-8CDC-DAC9768824AF}" dt="2019-07-01T13:48:13.983" v="382" actId="1076"/>
          <ac:spMkLst>
            <pc:docMk/>
            <pc:sldMk cId="336879431" sldId="273"/>
            <ac:spMk id="11" creationId="{0501A958-5F8D-4354-A7D0-039AA845386E}"/>
          </ac:spMkLst>
        </pc:spChg>
        <pc:spChg chg="add mod">
          <ac:chgData name="두 민호" userId="8518fd7a6b0e8dfa" providerId="Windows Live" clId="Web-{DD07271F-3FE4-48C8-8CDC-DAC9768824AF}" dt="2019-07-01T13:49:15.142" v="435" actId="1076"/>
          <ac:spMkLst>
            <pc:docMk/>
            <pc:sldMk cId="336879431" sldId="273"/>
            <ac:spMk id="14" creationId="{3B548E02-7DE6-472F-A9AB-6628DAA1DB90}"/>
          </ac:spMkLst>
        </pc:spChg>
        <pc:picChg chg="add del mod">
          <ac:chgData name="두 민호" userId="8518fd7a6b0e8dfa" providerId="Windows Live" clId="Web-{DD07271F-3FE4-48C8-8CDC-DAC9768824AF}" dt="2019-07-01T13:46:24.306" v="371"/>
          <ac:picMkLst>
            <pc:docMk/>
            <pc:sldMk cId="336879431" sldId="273"/>
            <ac:picMk id="5" creationId="{25CD40AF-6EBD-4D95-80FD-F1C64867ADC6}"/>
          </ac:picMkLst>
        </pc:picChg>
        <pc:picChg chg="add mod">
          <ac:chgData name="두 민호" userId="8518fd7a6b0e8dfa" providerId="Windows Live" clId="Web-{DD07271F-3FE4-48C8-8CDC-DAC9768824AF}" dt="2019-07-01T13:46:37.853" v="375" actId="1076"/>
          <ac:picMkLst>
            <pc:docMk/>
            <pc:sldMk cId="336879431" sldId="273"/>
            <ac:picMk id="6" creationId="{F34790DD-FB36-4C51-AC5D-03DCFFB4127D}"/>
          </ac:picMkLst>
        </pc:picChg>
        <pc:picChg chg="add mod">
          <ac:chgData name="두 민호" userId="8518fd7a6b0e8dfa" providerId="Windows Live" clId="Web-{DD07271F-3FE4-48C8-8CDC-DAC9768824AF}" dt="2019-07-01T13:47:57.091" v="379" actId="14100"/>
          <ac:picMkLst>
            <pc:docMk/>
            <pc:sldMk cId="336879431" sldId="273"/>
            <ac:picMk id="8" creationId="{5158EA22-9245-4860-9B7E-29791030E3BE}"/>
          </ac:picMkLst>
        </pc:picChg>
        <pc:cxnChg chg="add mod">
          <ac:chgData name="두 민호" userId="8518fd7a6b0e8dfa" providerId="Windows Live" clId="Web-{DD07271F-3FE4-48C8-8CDC-DAC9768824AF}" dt="2019-07-01T13:48:25.796" v="385" actId="14100"/>
          <ac:cxnSpMkLst>
            <pc:docMk/>
            <pc:sldMk cId="336879431" sldId="273"/>
            <ac:cxnSpMk id="13" creationId="{C560F451-CE49-4FC1-A54F-2501E4B31583}"/>
          </ac:cxnSpMkLst>
        </pc:cxnChg>
      </pc:sldChg>
    </pc:docChg>
  </pc:docChgLst>
  <pc:docChgLst>
    <pc:chgData name="두 민호" userId="8518fd7a6b0e8dfa" providerId="Windows Live" clId="Web-{3543CEEF-1A18-422A-9EA2-CFB0A9258562}"/>
    <pc:docChg chg="modSld">
      <pc:chgData name="두 민호" userId="8518fd7a6b0e8dfa" providerId="Windows Live" clId="Web-{3543CEEF-1A18-422A-9EA2-CFB0A9258562}" dt="2019-07-01T06:13:48.493" v="4" actId="20577"/>
      <pc:docMkLst>
        <pc:docMk/>
      </pc:docMkLst>
      <pc:sldChg chg="modSp">
        <pc:chgData name="두 민호" userId="8518fd7a6b0e8dfa" providerId="Windows Live" clId="Web-{3543CEEF-1A18-422A-9EA2-CFB0A9258562}" dt="2019-07-01T06:13:48.493" v="3" actId="20577"/>
        <pc:sldMkLst>
          <pc:docMk/>
          <pc:sldMk cId="3072174483" sldId="260"/>
        </pc:sldMkLst>
        <pc:spChg chg="mod">
          <ac:chgData name="두 민호" userId="8518fd7a6b0e8dfa" providerId="Windows Live" clId="Web-{3543CEEF-1A18-422A-9EA2-CFB0A9258562}" dt="2019-07-01T06:13:48.493" v="3" actId="20577"/>
          <ac:spMkLst>
            <pc:docMk/>
            <pc:sldMk cId="3072174483" sldId="260"/>
            <ac:spMk id="14" creationId="{C1A923AB-2F95-488D-B6A2-D36FDFEC42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0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9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68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2754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6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04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04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57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6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4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6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19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2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0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ie.co.kr/chart/top20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ie.co.k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403F-D682-4EC1-8783-12FD91A15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7432" y="1060927"/>
            <a:ext cx="3642808" cy="3499549"/>
          </a:xfrm>
        </p:spPr>
        <p:txBody>
          <a:bodyPr>
            <a:normAutofit/>
          </a:bodyPr>
          <a:lstStyle/>
          <a:p>
            <a:r>
              <a:rPr lang="ko-KR" altLang="en-US" sz="4200" dirty="0" err="1">
                <a:latin typeface="Bodoni MT Black" panose="02070A03080606020203" pitchFamily="18" charset="0"/>
                <a:ea typeface="맑은 고딕"/>
                <a:cs typeface="Calibri Light"/>
              </a:rPr>
              <a:t>Music</a:t>
            </a:r>
            <a:r>
              <a:rPr lang="ko-KR" altLang="en-US" sz="4200" dirty="0">
                <a:latin typeface="Bodoni MT Black" panose="02070A03080606020203" pitchFamily="18" charset="0"/>
                <a:ea typeface="맑은 고딕"/>
                <a:cs typeface="Calibri Light"/>
              </a:rPr>
              <a:t> 사이트</a:t>
            </a:r>
            <a:br>
              <a:rPr lang="ko-KR" altLang="en-US" sz="4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Bodoni MT Black" panose="02070A03080606020203" pitchFamily="18" charset="0"/>
                <a:ea typeface="맑은 고딕"/>
                <a:cs typeface="Calibri Light"/>
              </a:rPr>
            </a:br>
            <a:br>
              <a:rPr lang="en-US" altLang="ko-KR" sz="4200" dirty="0">
                <a:latin typeface="Bodoni MT Black" panose="02070A03080606020203" pitchFamily="18" charset="0"/>
                <a:cs typeface="Calibri Light"/>
              </a:rPr>
            </a:br>
            <a:r>
              <a:rPr lang="ko-KR" altLang="en-US" sz="4200" dirty="0">
                <a:latin typeface="Bodoni MT Black" panose="02070A03080606020203" pitchFamily="18" charset="0"/>
                <a:ea typeface="맑은 고딕"/>
                <a:cs typeface="Calibri Light"/>
              </a:rPr>
              <a:t>음악을 태우다</a:t>
            </a:r>
            <a:br>
              <a:rPr lang="ko-KR" altLang="en-US" sz="4200" dirty="0">
                <a:latin typeface="Bodoni MT Black" panose="02070A03080606020203" pitchFamily="18" charset="0"/>
                <a:ea typeface="맑은 고딕"/>
                <a:cs typeface="Calibri Light"/>
              </a:rPr>
            </a:br>
            <a:r>
              <a:rPr lang="ko-KR" altLang="en-US" sz="4200" dirty="0">
                <a:latin typeface="Bodoni MT Black" panose="02070A03080606020203" pitchFamily="18" charset="0"/>
                <a:ea typeface="맑은 고딕"/>
                <a:cs typeface="Calibri Light"/>
              </a:rPr>
              <a:t>낙타</a:t>
            </a:r>
            <a:endParaRPr lang="ko-KR" dirty="0">
              <a:latin typeface="Bodoni MT Black" panose="02070A03080606020203" pitchFamily="18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41FC365-C627-4EBF-A010-40F320883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8" r="5751" b="4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6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/>
          <p:cNvSpPr/>
          <p:nvPr/>
        </p:nvSpPr>
        <p:spPr>
          <a:xfrm>
            <a:off x="151385" y="446482"/>
            <a:ext cx="5403687" cy="329628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ko-KR" sz="2400" b="1">
                <a:solidFill>
                  <a:schemeClr val="bg1"/>
                </a:solidFill>
                <a:latin typeface="+mn-ea"/>
              </a:rPr>
              <a:t>가입시 필요조건</a:t>
            </a:r>
          </a:p>
          <a:p>
            <a:pPr lvl="0">
              <a:defRPr/>
            </a:pPr>
            <a:r>
              <a:rPr lang="ko-KR" altLang="ko-KR" sz="2400" b="1">
                <a:solidFill>
                  <a:schemeClr val="bg1"/>
                </a:solidFill>
                <a:latin typeface="+mn-ea"/>
              </a:rPr>
              <a:t>아이디/패스워드/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이름이</a:t>
            </a:r>
          </a:p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필수로</a:t>
            </a:r>
            <a:r>
              <a:rPr lang="ko-KR" altLang="ko-KR" sz="2400" b="1">
                <a:solidFill>
                  <a:schemeClr val="bg1"/>
                </a:solidFill>
                <a:latin typeface="+mn-ea"/>
              </a:rPr>
              <a:t> 들어가야함</a:t>
            </a:r>
          </a:p>
          <a:p>
            <a:pPr lvl="0">
              <a:defRPr/>
            </a:pPr>
            <a:endParaRPr lang="en-US" altLang="ko-KR" sz="2400" b="1">
              <a:solidFill>
                <a:schemeClr val="bg1"/>
              </a:solidFill>
              <a:latin typeface="+mn-ea"/>
            </a:endParaRPr>
          </a:p>
          <a:p>
            <a:pPr marL="342900" indent="-342900">
              <a:buFontTx/>
              <a:buChar char="-"/>
              <a:defRPr/>
            </a:pPr>
            <a:r>
              <a:rPr lang="ko-KR" altLang="ko-KR" sz="2400" b="1">
                <a:solidFill>
                  <a:schemeClr val="bg1"/>
                </a:solidFill>
                <a:latin typeface="+mn-ea"/>
                <a:cs typeface="+mn-lt"/>
              </a:rPr>
              <a:t>아이디/중복체크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 ajax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사용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비밀번호는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6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글자이상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,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확인란도 동일할 경우</a:t>
            </a:r>
            <a:b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</a:b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아래 경고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div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사라짐</a:t>
            </a:r>
            <a:endParaRPr lang="en-US" altLang="ko-KR" sz="2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Picture 12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7765" y="207490"/>
            <a:ext cx="6409764" cy="6622311"/>
          </a:xfrm>
          <a:prstGeom prst="rect">
            <a:avLst/>
          </a:prstGeom>
        </p:spPr>
      </p:pic>
      <p:sp>
        <p:nvSpPr>
          <p:cNvPr id="19" name="Rectangle: Rounded Corners 18"/>
          <p:cNvSpPr/>
          <p:nvPr/>
        </p:nvSpPr>
        <p:spPr>
          <a:xfrm>
            <a:off x="9812956" y="2623488"/>
            <a:ext cx="774361" cy="321418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04079" y="3775366"/>
            <a:ext cx="4094595" cy="2649443"/>
          </a:xfrm>
          <a:prstGeom prst="rect">
            <a:avLst/>
          </a:prstGeom>
          <a:ln w="25400">
            <a:solidFill>
              <a:srgbClr val="FFD700"/>
            </a:solidFill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5985" y="1161979"/>
            <a:ext cx="2852880" cy="2267021"/>
          </a:xfrm>
          <a:prstGeom prst="rect">
            <a:avLst/>
          </a:prstGeom>
          <a:ln w="25400">
            <a:solidFill>
              <a:srgbClr val="7A7CC4"/>
            </a:solidFill>
          </a:ln>
        </p:spPr>
      </p:pic>
      <p:grpSp>
        <p:nvGrpSpPr>
          <p:cNvPr id="27" name="그룹 26"/>
          <p:cNvGrpSpPr/>
          <p:nvPr/>
        </p:nvGrpSpPr>
        <p:grpSpPr>
          <a:xfrm>
            <a:off x="8493400" y="1055704"/>
            <a:ext cx="2641737" cy="752571"/>
            <a:chOff x="8272112" y="555403"/>
            <a:chExt cx="2814918" cy="868026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301769" y="595067"/>
              <a:ext cx="2743200" cy="828362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Rectangle: Rounded Corners 22"/>
            <p:cNvSpPr/>
            <p:nvPr/>
          </p:nvSpPr>
          <p:spPr>
            <a:xfrm>
              <a:off x="8272112" y="555403"/>
              <a:ext cx="2814918" cy="824755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EB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571641" y="1851125"/>
            <a:ext cx="398358" cy="423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783E94"/>
                </a:solidFill>
                <a:latin typeface="한컴 윤고딕 250"/>
                <a:ea typeface="한컴 윤고딕 250"/>
              </a:rPr>
              <a:t>①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96000" y="5072691"/>
            <a:ext cx="398360" cy="421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783E94"/>
                </a:solidFill>
                <a:latin typeface="한컴 윤고딕 250"/>
                <a:ea typeface="한컴 윤고딕 250"/>
              </a:rPr>
              <a:t>②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8563" y="828198"/>
            <a:ext cx="399803" cy="417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783E94"/>
                </a:solidFill>
                <a:latin typeface="한컴 윤고딕 250"/>
                <a:ea typeface="한컴 윤고딕 250"/>
              </a:rPr>
              <a:t>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/>
          <p:cNvSpPr/>
          <p:nvPr/>
        </p:nvSpPr>
        <p:spPr>
          <a:xfrm>
            <a:off x="151385" y="446482"/>
            <a:ext cx="5403687" cy="329628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ko-KR" sz="2400" b="1">
                <a:solidFill>
                  <a:schemeClr val="bg1"/>
                </a:solidFill>
                <a:latin typeface="+mn-ea"/>
              </a:rPr>
              <a:t>가입시 필요조건</a:t>
            </a:r>
          </a:p>
          <a:p>
            <a:pPr lvl="0">
              <a:defRPr/>
            </a:pPr>
            <a:r>
              <a:rPr lang="ko-KR" altLang="ko-KR" sz="2400" b="1">
                <a:solidFill>
                  <a:schemeClr val="bg1"/>
                </a:solidFill>
                <a:latin typeface="+mn-ea"/>
              </a:rPr>
              <a:t>아이디/패스워드/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이름이</a:t>
            </a:r>
          </a:p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필수로</a:t>
            </a:r>
            <a:r>
              <a:rPr lang="ko-KR" altLang="ko-KR" sz="2400" b="1">
                <a:solidFill>
                  <a:schemeClr val="bg1"/>
                </a:solidFill>
                <a:latin typeface="+mn-ea"/>
              </a:rPr>
              <a:t> 들어가야함</a:t>
            </a:r>
          </a:p>
          <a:p>
            <a:pPr lvl="0">
              <a:defRPr/>
            </a:pPr>
            <a:endParaRPr lang="en-US" altLang="ko-KR" sz="2400" b="1">
              <a:solidFill>
                <a:schemeClr val="bg1"/>
              </a:solidFill>
              <a:latin typeface="+mn-ea"/>
            </a:endParaRPr>
          </a:p>
          <a:p>
            <a:pPr marL="342900" indent="-342900">
              <a:buFontTx/>
              <a:buChar char="-"/>
              <a:defRPr/>
            </a:pPr>
            <a:r>
              <a:rPr lang="ko-KR" altLang="ko-KR" sz="2400" b="1">
                <a:solidFill>
                  <a:schemeClr val="bg1"/>
                </a:solidFill>
                <a:latin typeface="+mn-ea"/>
                <a:cs typeface="+mn-lt"/>
              </a:rPr>
              <a:t>아이디/중복체크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 ajax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사용</a:t>
            </a:r>
          </a:p>
          <a:p>
            <a:pPr marL="342900" indent="-342900">
              <a:buFontTx/>
              <a:buChar char="-"/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비밀번호는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6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글자이상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, 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확인란도 동일할 경우</a:t>
            </a:r>
            <a:b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</a:b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아래 경고 </a:t>
            </a:r>
            <a:r>
              <a:rPr lang="en-US" altLang="ko-KR" sz="2400" b="1">
                <a:solidFill>
                  <a:schemeClr val="bg1"/>
                </a:solidFill>
                <a:latin typeface="+mn-ea"/>
                <a:cs typeface="+mn-lt"/>
              </a:rPr>
              <a:t>div</a:t>
            </a:r>
            <a:r>
              <a:rPr lang="ko-KR" altLang="en-US" sz="2400" b="1">
                <a:solidFill>
                  <a:schemeClr val="bg1"/>
                </a:solidFill>
                <a:latin typeface="+mn-ea"/>
                <a:cs typeface="+mn-lt"/>
              </a:rPr>
              <a:t>사라짐</a:t>
            </a:r>
            <a:endParaRPr lang="en-US" altLang="ko-KR" sz="2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Picture 12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47765" y="207490"/>
            <a:ext cx="6409764" cy="6622311"/>
          </a:xfrm>
          <a:prstGeom prst="rect">
            <a:avLst/>
          </a:prstGeom>
        </p:spPr>
      </p:pic>
      <p:sp>
        <p:nvSpPr>
          <p:cNvPr id="20" name="Rectangle: Rounded Corners 19"/>
          <p:cNvSpPr/>
          <p:nvPr/>
        </p:nvSpPr>
        <p:spPr>
          <a:xfrm>
            <a:off x="8023411" y="3097305"/>
            <a:ext cx="3415553" cy="32273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8023411" y="3581399"/>
            <a:ext cx="3415553" cy="32273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8023410" y="4244787"/>
            <a:ext cx="3415553" cy="32273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ture 24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4516" y="4032527"/>
            <a:ext cx="2772124" cy="2365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1097" y="4034451"/>
            <a:ext cx="2746075" cy="2362206"/>
          </a:xfrm>
          <a:prstGeom prst="rect">
            <a:avLst/>
          </a:prstGeom>
          <a:noFill/>
          <a:ln w="28575">
            <a:solidFill>
              <a:srgbClr val="EB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Straight Arrow Connector 10"/>
          <p:cNvCxnSpPr>
            <a:stCxn id="3" idx="3"/>
          </p:cNvCxnSpPr>
          <p:nvPr/>
        </p:nvCxnSpPr>
        <p:spPr>
          <a:xfrm flipV="1">
            <a:off x="7087172" y="4083242"/>
            <a:ext cx="2563865" cy="1132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7734106" y="276386"/>
            <a:ext cx="2881360" cy="892103"/>
            <a:chOff x="5174865" y="1190403"/>
            <a:chExt cx="2881360" cy="89210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174865" y="1222471"/>
              <a:ext cx="2881360" cy="841459"/>
            </a:xfrm>
            <a:prstGeom prst="rect">
              <a:avLst/>
            </a:prstGeom>
          </p:spPr>
        </p:pic>
        <p:sp>
          <p:nvSpPr>
            <p:cNvPr id="29" name="Rectangle: Rounded Corners 22"/>
            <p:cNvSpPr/>
            <p:nvPr/>
          </p:nvSpPr>
          <p:spPr>
            <a:xfrm>
              <a:off x="5212567" y="1190403"/>
              <a:ext cx="2834160" cy="892103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BFA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33" name="Straight Arrow Connector 10"/>
          <p:cNvCxnSpPr>
            <a:endCxn id="29" idx="1"/>
          </p:cNvCxnSpPr>
          <p:nvPr/>
        </p:nvCxnSpPr>
        <p:spPr>
          <a:xfrm flipV="1">
            <a:off x="3522325" y="722438"/>
            <a:ext cx="4249483" cy="7053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9662" y="3872695"/>
            <a:ext cx="2867976" cy="2815925"/>
          </a:xfrm>
          <a:prstGeom prst="rect">
            <a:avLst/>
          </a:prstGeom>
          <a:ln w="25400">
            <a:solidFill>
              <a:srgbClr val="EB5800"/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96514" y="1287019"/>
            <a:ext cx="2729730" cy="1543445"/>
          </a:xfrm>
          <a:prstGeom prst="rect">
            <a:avLst/>
          </a:prstGeom>
          <a:ln w="25400">
            <a:solidFill>
              <a:srgbClr val="BFA1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A537B8D-FBF1-4826-A443-78A413A2F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4" t="22830"/>
          <a:stretch/>
        </p:blipFill>
        <p:spPr>
          <a:xfrm>
            <a:off x="56561" y="164560"/>
            <a:ext cx="8118745" cy="479107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18E488-1F78-48F4-81A5-BD9F7CB3AEEE}"/>
              </a:ext>
            </a:extLst>
          </p:cNvPr>
          <p:cNvSpPr/>
          <p:nvPr/>
        </p:nvSpPr>
        <p:spPr>
          <a:xfrm>
            <a:off x="6579909" y="235150"/>
            <a:ext cx="1286879" cy="2420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9546EA-9452-4FA4-92D0-05ED72C9D339}"/>
              </a:ext>
            </a:extLst>
          </p:cNvPr>
          <p:cNvSpPr/>
          <p:nvPr/>
        </p:nvSpPr>
        <p:spPr>
          <a:xfrm>
            <a:off x="197964" y="2548044"/>
            <a:ext cx="4242061" cy="24204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A5510A-3CDD-498F-8C24-418DE9039756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7866788" y="1445386"/>
            <a:ext cx="973433" cy="12559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96B382-2543-4BF5-8FF6-CFB854406DCE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4440025" y="2701381"/>
            <a:ext cx="4400196" cy="10568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4E45E1-5759-434E-B7DF-81E87E9AEDE0}"/>
              </a:ext>
            </a:extLst>
          </p:cNvPr>
          <p:cNvSpPr/>
          <p:nvPr/>
        </p:nvSpPr>
        <p:spPr>
          <a:xfrm>
            <a:off x="197963" y="237688"/>
            <a:ext cx="6240544" cy="20559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DE6D1A-EA05-4F2E-ABDD-CDD1E6721B41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6438507" y="1058780"/>
            <a:ext cx="1865057" cy="206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FB03ED-2706-4996-8DB0-5D8B3961EB80}"/>
              </a:ext>
            </a:extLst>
          </p:cNvPr>
          <p:cNvSpPr/>
          <p:nvPr/>
        </p:nvSpPr>
        <p:spPr>
          <a:xfrm>
            <a:off x="8303564" y="164560"/>
            <a:ext cx="3888436" cy="17884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ko-KR" sz="2000" b="1" dirty="0">
                <a:solidFill>
                  <a:schemeClr val="bg1"/>
                </a:solidFill>
                <a:latin typeface="+mn-ea"/>
                <a:cs typeface="+mn-lt"/>
              </a:rPr>
              <a:t>앨범사진 슬라이드</a:t>
            </a:r>
            <a:endParaRPr lang="ko-KR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+mn-ea"/>
                <a:cs typeface="+mn-lt"/>
              </a:rPr>
              <a:t>최신음악 순으로 14개씩 </a:t>
            </a:r>
            <a:br>
              <a:rPr lang="en-US" altLang="ko-KR" sz="2000" b="1" dirty="0">
                <a:solidFill>
                  <a:schemeClr val="bg1"/>
                </a:solidFill>
                <a:latin typeface="+mn-ea"/>
                <a:cs typeface="+mn-lt"/>
              </a:rPr>
            </a:br>
            <a:r>
              <a:rPr lang="ko-KR" altLang="ko-KR" sz="2000" b="1" dirty="0">
                <a:solidFill>
                  <a:schemeClr val="bg1"/>
                </a:solidFill>
                <a:latin typeface="+mn-ea"/>
                <a:cs typeface="+mn-lt"/>
              </a:rPr>
              <a:t>앨범사진을 띄움</a:t>
            </a:r>
            <a:endParaRPr lang="ko-KR" altLang="ko-KR" sz="20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+mn-ea"/>
                <a:cs typeface="+mn-lt"/>
              </a:rPr>
              <a:t>아래 인덱스 선택 시 양 옆으로 </a:t>
            </a:r>
            <a:br>
              <a:rPr lang="en-US" altLang="ko-KR" sz="2000" b="1" dirty="0">
                <a:solidFill>
                  <a:schemeClr val="bg1"/>
                </a:solidFill>
                <a:latin typeface="+mn-ea"/>
                <a:cs typeface="+mn-lt"/>
              </a:rPr>
            </a:br>
            <a:r>
              <a:rPr lang="ko-KR" altLang="ko-KR" sz="2000" b="1" dirty="0">
                <a:solidFill>
                  <a:schemeClr val="bg1"/>
                </a:solidFill>
                <a:latin typeface="+mn-ea"/>
                <a:cs typeface="+mn-lt"/>
              </a:rPr>
              <a:t>밀리면서 슬라이드전환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3854FB-3308-42DF-9D22-A4A7587E1908}"/>
              </a:ext>
            </a:extLst>
          </p:cNvPr>
          <p:cNvSpPr/>
          <p:nvPr/>
        </p:nvSpPr>
        <p:spPr>
          <a:xfrm>
            <a:off x="8840221" y="2122233"/>
            <a:ext cx="3012414" cy="11582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 err="1">
                <a:solidFill>
                  <a:schemeClr val="bg1"/>
                </a:solidFill>
                <a:ea typeface="돋움"/>
              </a:rPr>
              <a:t>크롤링으로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가져온 내용이며 클릭 시  그 값을</a:t>
            </a:r>
          </a:p>
          <a:p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가지고 검색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0F25BE-0377-4137-B8F6-4A158C3B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6" b="11081"/>
          <a:stretch/>
        </p:blipFill>
        <p:spPr>
          <a:xfrm>
            <a:off x="526731" y="5121853"/>
            <a:ext cx="7648575" cy="1558286"/>
          </a:xfrm>
          <a:prstGeom prst="rect">
            <a:avLst/>
          </a:prstGeom>
        </p:spPr>
      </p:pic>
      <p:cxnSp>
        <p:nvCxnSpPr>
          <p:cNvPr id="25" name="Straight Arrow Connector 16">
            <a:extLst>
              <a:ext uri="{FF2B5EF4-FFF2-40B4-BE49-F238E27FC236}">
                <a16:creationId xmlns:a16="http://schemas.microsoft.com/office/drawing/2014/main" id="{B550D135-9C3B-404C-AF64-53ED9D77288E}"/>
              </a:ext>
            </a:extLst>
          </p:cNvPr>
          <p:cNvCxnSpPr>
            <a:cxnSpLocks/>
            <a:stCxn id="24" idx="3"/>
            <a:endCxn id="12" idx="2"/>
          </p:cNvCxnSpPr>
          <p:nvPr/>
        </p:nvCxnSpPr>
        <p:spPr>
          <a:xfrm flipV="1">
            <a:off x="8175306" y="3280529"/>
            <a:ext cx="2171122" cy="2620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42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3854FB-3308-42DF-9D22-A4A7587E1908}"/>
              </a:ext>
            </a:extLst>
          </p:cNvPr>
          <p:cNvSpPr/>
          <p:nvPr/>
        </p:nvSpPr>
        <p:spPr>
          <a:xfrm>
            <a:off x="8246331" y="868467"/>
            <a:ext cx="3775985" cy="14833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000" b="1" dirty="0" err="1">
                <a:solidFill>
                  <a:schemeClr val="bg1"/>
                </a:solidFill>
                <a:ea typeface="돋움"/>
              </a:rPr>
              <a:t>auto_increment</a:t>
            </a:r>
            <a:r>
              <a:rPr lang="en-US" altLang="ko-KR" sz="2000" b="1" dirty="0">
                <a:solidFill>
                  <a:schemeClr val="bg1"/>
                </a:solidFill>
                <a:ea typeface="돋움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초기화 단계에서 계속 오류가 발생하여 </a:t>
            </a:r>
            <a:br>
              <a:rPr lang="en-US" altLang="ko-KR" sz="2000" b="1" dirty="0">
                <a:solidFill>
                  <a:schemeClr val="bg1"/>
                </a:solidFill>
                <a:ea typeface="돋움"/>
              </a:rPr>
            </a:b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크롤링하기 전 테이블을 </a:t>
            </a:r>
            <a:br>
              <a:rPr lang="en-US" altLang="ko-KR" sz="2000" b="1" dirty="0">
                <a:solidFill>
                  <a:schemeClr val="bg1"/>
                </a:solidFill>
                <a:ea typeface="돋움"/>
              </a:rPr>
            </a:b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삭제하고 새로 생성하기를 반복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FC6305-6AF1-4C53-A26F-042D4DDE6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5" y="586090"/>
            <a:ext cx="7658100" cy="4791075"/>
          </a:xfrm>
          <a:prstGeom prst="rect">
            <a:avLst/>
          </a:prstGeom>
        </p:spPr>
      </p:pic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5A91A953-4650-43EF-AD6E-C6197190221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071621" y="1027522"/>
            <a:ext cx="3174710" cy="5826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D55999D-7124-4940-8272-DA14F39D16B1}"/>
              </a:ext>
            </a:extLst>
          </p:cNvPr>
          <p:cNvSpPr/>
          <p:nvPr/>
        </p:nvSpPr>
        <p:spPr>
          <a:xfrm>
            <a:off x="8246331" y="3575679"/>
            <a:ext cx="3775985" cy="8173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메인에서는 상위 </a:t>
            </a:r>
            <a:r>
              <a:rPr lang="en-US" altLang="ko-KR" sz="2000" b="1" dirty="0">
                <a:solidFill>
                  <a:schemeClr val="bg1"/>
                </a:solidFill>
                <a:ea typeface="돋움"/>
              </a:rPr>
              <a:t>10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개 </a:t>
            </a:r>
            <a:br>
              <a:rPr lang="en-US" altLang="ko-KR" sz="2000" b="1" dirty="0">
                <a:solidFill>
                  <a:schemeClr val="bg1"/>
                </a:solidFill>
                <a:ea typeface="돋움"/>
              </a:rPr>
            </a:b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정보만 가져와서 나타냄 </a:t>
            </a:r>
          </a:p>
        </p:txBody>
      </p:sp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E6981ECD-7A97-4B76-991A-ADDCEDAE3AC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0134324" y="2351822"/>
            <a:ext cx="0" cy="1223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65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4790DD-FB36-4C51-AC5D-03DCFFB4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1" y="415524"/>
            <a:ext cx="5072332" cy="3712194"/>
          </a:xfrm>
          <a:prstGeom prst="rect">
            <a:avLst/>
          </a:prstGeom>
        </p:spPr>
      </p:pic>
      <p:pic>
        <p:nvPicPr>
          <p:cNvPr id="8" name="Picture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158EA22-9245-4860-9B7E-29791030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02" y="417019"/>
            <a:ext cx="5906218" cy="53913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01A958-5F8D-4354-A7D0-039AA845386E}"/>
              </a:ext>
            </a:extLst>
          </p:cNvPr>
          <p:cNvSpPr/>
          <p:nvPr/>
        </p:nvSpPr>
        <p:spPr>
          <a:xfrm>
            <a:off x="333555" y="973346"/>
            <a:ext cx="4485734" cy="5463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60F451-CE49-4FC1-A54F-2501E4B31583}"/>
              </a:ext>
            </a:extLst>
          </p:cNvPr>
          <p:cNvCxnSpPr/>
          <p:nvPr/>
        </p:nvCxnSpPr>
        <p:spPr>
          <a:xfrm>
            <a:off x="4779266" y="1242521"/>
            <a:ext cx="1064773" cy="89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FC4660-7513-41EF-A3FD-8FC7A4EC006B}"/>
              </a:ext>
            </a:extLst>
          </p:cNvPr>
          <p:cNvSpPr/>
          <p:nvPr/>
        </p:nvSpPr>
        <p:spPr>
          <a:xfrm>
            <a:off x="253041" y="4449368"/>
            <a:ext cx="4924410" cy="5038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매거진을 </a:t>
            </a:r>
            <a:r>
              <a:rPr lang="ko-KR" altLang="en-US" sz="2000" b="1" dirty="0" err="1">
                <a:solidFill>
                  <a:schemeClr val="bg1"/>
                </a:solidFill>
                <a:ea typeface="돋움"/>
              </a:rPr>
              <a:t>크롤링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하여 타이틀만 출력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1C2718-60E1-4C43-A5AA-067EB39823D9}"/>
              </a:ext>
            </a:extLst>
          </p:cNvPr>
          <p:cNvSpPr/>
          <p:nvPr/>
        </p:nvSpPr>
        <p:spPr>
          <a:xfrm>
            <a:off x="333554" y="5638368"/>
            <a:ext cx="4924410" cy="8041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제목 하이퍼링크에 있는 주소를 </a:t>
            </a:r>
            <a:r>
              <a:rPr lang="ko-KR" altLang="en-US" sz="2000" b="1" dirty="0" err="1">
                <a:solidFill>
                  <a:schemeClr val="bg1"/>
                </a:solidFill>
                <a:ea typeface="돋움"/>
              </a:rPr>
              <a:t>크롤링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</a:t>
            </a:r>
            <a:br>
              <a:rPr lang="en-US" altLang="ko-KR" sz="2000" b="1" dirty="0">
                <a:solidFill>
                  <a:schemeClr val="bg1"/>
                </a:solidFill>
                <a:ea typeface="돋움"/>
              </a:rPr>
            </a:br>
            <a:r>
              <a:rPr lang="en-US" altLang="ko-KR" sz="2000" b="1" dirty="0">
                <a:solidFill>
                  <a:schemeClr val="bg1"/>
                </a:solidFill>
                <a:ea typeface="돋움"/>
              </a:rPr>
              <a:t>&gt;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매칭되는 기사로 연결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D2B4B39-5818-4588-A5C6-AD47AEBF6DB7}"/>
              </a:ext>
            </a:extLst>
          </p:cNvPr>
          <p:cNvCxnSpPr>
            <a:cxnSpLocks/>
          </p:cNvCxnSpPr>
          <p:nvPr/>
        </p:nvCxnSpPr>
        <p:spPr>
          <a:xfrm>
            <a:off x="2556409" y="4953220"/>
            <a:ext cx="0" cy="6851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961D12C-CB8B-483E-928C-382CEF580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7" r="9236"/>
          <a:stretch/>
        </p:blipFill>
        <p:spPr>
          <a:xfrm>
            <a:off x="6096001" y="847725"/>
            <a:ext cx="4838700" cy="5854732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A6C59AE-589C-4D5B-B981-D4F18D8B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63" y="322209"/>
            <a:ext cx="5086709" cy="4696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A94504-3AEA-4F8E-92CE-424D9F5E28A6}"/>
              </a:ext>
            </a:extLst>
          </p:cNvPr>
          <p:cNvSpPr/>
          <p:nvPr/>
        </p:nvSpPr>
        <p:spPr>
          <a:xfrm>
            <a:off x="6905625" y="231325"/>
            <a:ext cx="2850037" cy="4787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실제 지니 top200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EBF67C-12A8-4C33-977A-D7312D915F75}"/>
              </a:ext>
            </a:extLst>
          </p:cNvPr>
          <p:cNvSpPr/>
          <p:nvPr/>
        </p:nvSpPr>
        <p:spPr>
          <a:xfrm>
            <a:off x="387863" y="5159832"/>
            <a:ext cx="5463071" cy="15426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실시간 차트 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https://www.genie.co.kr/chart/top200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위까지 순위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제목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가수 명</a:t>
            </a: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가져옴</a:t>
            </a:r>
            <a:endParaRPr lang="ko-KR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각 문자버튼 클릭 시 검색으로 연동</a:t>
            </a:r>
          </a:p>
        </p:txBody>
      </p:sp>
    </p:spTree>
    <p:extLst>
      <p:ext uri="{BB962C8B-B14F-4D97-AF65-F5344CB8AC3E}">
        <p14:creationId xmlns:p14="http://schemas.microsoft.com/office/powerpoint/2010/main" val="100308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2496E422-E4C2-4088-B9B9-6DA369F0F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302085"/>
            <a:ext cx="5546784" cy="4772960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6211A59-2FB2-492D-BDE3-B850E5DD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793" y="917970"/>
            <a:ext cx="4396596" cy="534624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776C79-D139-4E11-8E04-7F72752CA584}"/>
              </a:ext>
            </a:extLst>
          </p:cNvPr>
          <p:cNvSpPr/>
          <p:nvPr/>
        </p:nvSpPr>
        <p:spPr>
          <a:xfrm>
            <a:off x="118013" y="5418696"/>
            <a:ext cx="7225468" cy="11372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실제 지니 </a:t>
            </a:r>
            <a:r>
              <a:rPr lang="ko-KR" altLang="ko-KR" sz="20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top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200화면</a:t>
            </a:r>
            <a:endParaRPr lang="ko-KR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-실시간 차트 1~50위 앨범사진, 순위, 제목, 가수 명</a:t>
            </a: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을 가져옴</a:t>
            </a:r>
            <a:endParaRPr lang="ko-KR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-문자열은 검색으로 연동, </a:t>
            </a:r>
            <a:r>
              <a:rPr lang="ko-KR" altLang="ko-KR" sz="20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play는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음악재생 </a:t>
            </a:r>
            <a:r>
              <a:rPr lang="ko-KR" altLang="ko-KR" sz="20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jsp로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연동</a:t>
            </a:r>
            <a:endParaRPr lang="ko-KR" altLang="en-US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647868-A0A9-416D-A12C-81583CA55B82}"/>
              </a:ext>
            </a:extLst>
          </p:cNvPr>
          <p:cNvSpPr/>
          <p:nvPr/>
        </p:nvSpPr>
        <p:spPr>
          <a:xfrm>
            <a:off x="7559793" y="219474"/>
            <a:ext cx="2991067" cy="4856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실제 지니 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top200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</a:t>
            </a:r>
            <a:endParaRPr lang="en-US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2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3454413-2D7D-41FD-98B4-24977693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77" y="297746"/>
            <a:ext cx="5907740" cy="60652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AD82C3-1C0C-4DB9-A9C6-AE492C7606E8}"/>
              </a:ext>
            </a:extLst>
          </p:cNvPr>
          <p:cNvSpPr/>
          <p:nvPr/>
        </p:nvSpPr>
        <p:spPr>
          <a:xfrm>
            <a:off x="7790328" y="623046"/>
            <a:ext cx="2357719" cy="3137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5068D4-95E2-4950-8BCF-493CF0EEC242}"/>
              </a:ext>
            </a:extLst>
          </p:cNvPr>
          <p:cNvSpPr/>
          <p:nvPr/>
        </p:nvSpPr>
        <p:spPr>
          <a:xfrm>
            <a:off x="6669739" y="2442881"/>
            <a:ext cx="2241179" cy="14253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F62E88C-9899-4414-BF15-1EAA0CA66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76"/>
          <a:stretch/>
        </p:blipFill>
        <p:spPr>
          <a:xfrm>
            <a:off x="-3571" y="2149311"/>
            <a:ext cx="5810482" cy="460970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EF4497-7E59-457F-8666-678907428D18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5806911" y="3155576"/>
            <a:ext cx="862828" cy="129858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9B04A02-6686-472F-A1C2-9DB9A075879C}"/>
              </a:ext>
            </a:extLst>
          </p:cNvPr>
          <p:cNvSpPr/>
          <p:nvPr/>
        </p:nvSpPr>
        <p:spPr>
          <a:xfrm>
            <a:off x="725865" y="385060"/>
            <a:ext cx="4531890" cy="12063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검색을 하면 참조 사이트인 </a:t>
            </a:r>
            <a:br>
              <a:rPr lang="en-US" altLang="ko-KR" sz="2000" b="1" dirty="0">
                <a:solidFill>
                  <a:schemeClr val="bg1"/>
                </a:solidFill>
                <a:ea typeface="돋움"/>
              </a:rPr>
            </a:br>
            <a:r>
              <a:rPr lang="ko-KR" altLang="en-US" sz="2000" b="1" dirty="0" err="1">
                <a:solidFill>
                  <a:schemeClr val="bg1"/>
                </a:solidFill>
                <a:ea typeface="돋움"/>
              </a:rPr>
              <a:t>지니에서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  <a:ea typeface="돋움"/>
              </a:rPr>
              <a:t>크롤링을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합니다.</a:t>
            </a:r>
          </a:p>
          <a:p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밑에는 </a:t>
            </a:r>
            <a:r>
              <a:rPr lang="ko-KR" altLang="en-US" sz="2000" b="1" dirty="0" err="1">
                <a:solidFill>
                  <a:schemeClr val="bg1"/>
                </a:solidFill>
                <a:ea typeface="돋움"/>
              </a:rPr>
              <a:t>크롤링에</a:t>
            </a:r>
            <a:r>
              <a:rPr lang="ko-KR" altLang="en-US" sz="2000" b="1" dirty="0">
                <a:solidFill>
                  <a:schemeClr val="bg1"/>
                </a:solidFill>
                <a:ea typeface="돋움"/>
              </a:rPr>
              <a:t> 쓰인 코드입니다. </a:t>
            </a:r>
          </a:p>
        </p:txBody>
      </p:sp>
    </p:spTree>
    <p:extLst>
      <p:ext uri="{BB962C8B-B14F-4D97-AF65-F5344CB8AC3E}">
        <p14:creationId xmlns:p14="http://schemas.microsoft.com/office/powerpoint/2010/main" val="129033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4235DA4-638B-4A01-9382-AA646B07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0" y="426225"/>
            <a:ext cx="2743200" cy="3566705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62EE57-C2F3-44E4-BAD0-24978D7F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75" y="247398"/>
            <a:ext cx="5316746" cy="53567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7F2B07-4413-4080-9562-04C0DAFD7569}"/>
              </a:ext>
            </a:extLst>
          </p:cNvPr>
          <p:cNvSpPr/>
          <p:nvPr/>
        </p:nvSpPr>
        <p:spPr>
          <a:xfrm>
            <a:off x="9506309" y="1275271"/>
            <a:ext cx="474451" cy="42844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831CE0-40AB-4117-A0A7-CED00793671D}"/>
              </a:ext>
            </a:extLst>
          </p:cNvPr>
          <p:cNvCxnSpPr>
            <a:cxnSpLocks/>
          </p:cNvCxnSpPr>
          <p:nvPr/>
        </p:nvCxnSpPr>
        <p:spPr>
          <a:xfrm flipH="1">
            <a:off x="6147485" y="1769407"/>
            <a:ext cx="335882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8325438-A315-4DFB-AB57-21217A97EE9A}"/>
              </a:ext>
            </a:extLst>
          </p:cNvPr>
          <p:cNvSpPr/>
          <p:nvPr/>
        </p:nvSpPr>
        <p:spPr>
          <a:xfrm>
            <a:off x="3204422" y="426225"/>
            <a:ext cx="2662567" cy="113799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듣기 버튼을 누르면</a:t>
            </a:r>
          </a:p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 테이블의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팝업창을 출력합니다.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22E1EC-6432-4997-BA80-5CE4BE8E9983}"/>
              </a:ext>
            </a:extLst>
          </p:cNvPr>
          <p:cNvSpPr/>
          <p:nvPr/>
        </p:nvSpPr>
        <p:spPr>
          <a:xfrm>
            <a:off x="3204423" y="2335137"/>
            <a:ext cx="2662567" cy="15455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실제 음원은 끌어오지 못하여 저장된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 곡으로 모두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재생되도록 설정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5ECD4C-5D83-47A1-83DB-C3D02ECDF8BA}"/>
              </a:ext>
            </a:extLst>
          </p:cNvPr>
          <p:cNvSpPr/>
          <p:nvPr/>
        </p:nvSpPr>
        <p:spPr>
          <a:xfrm>
            <a:off x="3204423" y="4863925"/>
            <a:ext cx="2662567" cy="11200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검색창에서 제목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앨범사진을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전달하여 표시함</a:t>
            </a:r>
          </a:p>
        </p:txBody>
      </p:sp>
      <p:cxnSp>
        <p:nvCxnSpPr>
          <p:cNvPr id="12" name="Straight Arrow Connector 13">
            <a:extLst>
              <a:ext uri="{FF2B5EF4-FFF2-40B4-BE49-F238E27FC236}">
                <a16:creationId xmlns:a16="http://schemas.microsoft.com/office/drawing/2014/main" id="{3A72DED5-D5B2-45B3-B8E9-E274FB91D18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35706" y="1564216"/>
            <a:ext cx="1" cy="77092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5FDC1B20-A51B-4AAC-BE85-A0257B1C899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535707" y="3880665"/>
            <a:ext cx="0" cy="98326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B088D05-2F2B-49A1-9331-10B577CE1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0" y="4501975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2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4402F0B-C1C5-46D7-A0F6-52312E92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10" y="710957"/>
            <a:ext cx="3014134" cy="1680678"/>
          </a:xfrm>
          <a:prstGeom prst="rect">
            <a:avLst/>
          </a:prstGeom>
        </p:spPr>
      </p:pic>
      <p:pic>
        <p:nvPicPr>
          <p:cNvPr id="7" name="Picture 7" descr="벡터그래픽, 액세서리이(가) 표시된 사진&#10;&#10;높은 신뢰도로 생성된 설명">
            <a:extLst>
              <a:ext uri="{FF2B5EF4-FFF2-40B4-BE49-F238E27FC236}">
                <a16:creationId xmlns:a16="http://schemas.microsoft.com/office/drawing/2014/main" id="{4415F789-84CC-4D90-BD10-25B5692E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225" y="393334"/>
            <a:ext cx="2743200" cy="2111582"/>
          </a:xfrm>
          <a:prstGeom prst="rect">
            <a:avLst/>
          </a:prstGeom>
        </p:spPr>
      </p:pic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024B1DC1-224B-49BB-A855-66DB44A4B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943" y="4107327"/>
            <a:ext cx="2785868" cy="1673077"/>
          </a:xfrm>
          <a:prstGeom prst="rect">
            <a:avLst/>
          </a:prstGeom>
        </p:spPr>
      </p:pic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FAB9F2-9172-45C5-ABA5-A60DA79D2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225" y="4015358"/>
            <a:ext cx="2743198" cy="1748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B4678-F924-48C9-83DF-B4684BA2403C}"/>
              </a:ext>
            </a:extLst>
          </p:cNvPr>
          <p:cNvSpPr txBox="1"/>
          <p:nvPr/>
        </p:nvSpPr>
        <p:spPr>
          <a:xfrm>
            <a:off x="5069457" y="259655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ea typeface="+mn-lt"/>
                <a:cs typeface="+mn-lt"/>
              </a:rPr>
              <a:t>-Ajax </a:t>
            </a:r>
            <a:r>
              <a:rPr lang="ko-KR" dirty="0">
                <a:solidFill>
                  <a:schemeClr val="tx2"/>
                </a:solidFill>
                <a:ea typeface="+mn-lt"/>
                <a:cs typeface="+mn-lt"/>
              </a:rPr>
              <a:t>실행되는 동안 모래시계 표시됨</a:t>
            </a:r>
            <a:endParaRPr lang="ko-KR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1C5DC-0BF7-42A5-993B-5C4E73891F71}"/>
              </a:ext>
            </a:extLst>
          </p:cNvPr>
          <p:cNvSpPr txBox="1"/>
          <p:nvPr/>
        </p:nvSpPr>
        <p:spPr>
          <a:xfrm>
            <a:off x="8777917" y="266753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dirty="0">
                <a:ea typeface="+mn-lt"/>
                <a:cs typeface="+mn-lt"/>
              </a:rPr>
              <a:t>장르별 점유율</a:t>
            </a:r>
            <a:endParaRPr lang="ko-KR" dirty="0"/>
          </a:p>
          <a:p>
            <a:pPr algn="l"/>
            <a:endParaRPr lang="ko-KR" altLang="en-US" dirty="0">
              <a:ea typeface="돋움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72B4C-6A64-4A87-BDCC-024495022083}"/>
              </a:ext>
            </a:extLst>
          </p:cNvPr>
          <p:cNvSpPr txBox="1"/>
          <p:nvPr/>
        </p:nvSpPr>
        <p:spPr>
          <a:xfrm>
            <a:off x="5240188" y="60884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>
                <a:ea typeface="+mn-lt"/>
                <a:cs typeface="+mn-lt"/>
              </a:rPr>
              <a:t>음악길이 별 재생횟수</a:t>
            </a:r>
            <a:endParaRPr lang="ko-KR"/>
          </a:p>
          <a:p>
            <a:pPr algn="l"/>
            <a:endParaRPr lang="ko-KR" altLang="en-US">
              <a:ea typeface="돋움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487ED2-E3A0-4951-A478-5B988BB4D523}"/>
              </a:ext>
            </a:extLst>
          </p:cNvPr>
          <p:cNvSpPr txBox="1"/>
          <p:nvPr/>
        </p:nvSpPr>
        <p:spPr>
          <a:xfrm>
            <a:off x="8935168" y="608845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+mn-lt"/>
                <a:cs typeface="+mn-lt"/>
              </a:rPr>
              <a:t>장르별 재생횟수</a:t>
            </a:r>
            <a:endParaRPr lang="ko-KR" altLang="en-US"/>
          </a:p>
          <a:p>
            <a:endParaRPr lang="ko-KR" altLang="en-US">
              <a:ea typeface="돋움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28F0D9-F002-4CEA-9689-6E4151E91662}"/>
              </a:ext>
            </a:extLst>
          </p:cNvPr>
          <p:cNvSpPr/>
          <p:nvPr/>
        </p:nvSpPr>
        <p:spPr>
          <a:xfrm>
            <a:off x="152280" y="139725"/>
            <a:ext cx="3931722" cy="22519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차트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크롤링</a:t>
            </a:r>
            <a:endParaRPr lang="ko-KR" altLang="en-US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로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top 200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개 음악의 장르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재생시간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재생횟수 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크롤링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구글차트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API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사용하여 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원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/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막대그래프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, 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산점도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그림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838188-A14C-4670-8CED-C9682644F4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758" b="4473"/>
          <a:stretch/>
        </p:blipFill>
        <p:spPr>
          <a:xfrm>
            <a:off x="46256" y="2504916"/>
            <a:ext cx="4418158" cy="225191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C078B1D-838E-4635-BDC1-1ED859C56730}"/>
              </a:ext>
            </a:extLst>
          </p:cNvPr>
          <p:cNvSpPr/>
          <p:nvPr/>
        </p:nvSpPr>
        <p:spPr>
          <a:xfrm>
            <a:off x="427654" y="5524107"/>
            <a:ext cx="3890921" cy="7841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창이 켜지는 시점부터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</a:t>
            </a:r>
            <a:b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</a:b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가 종료되는 시점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(alert)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까지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89129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913795" y="602083"/>
            <a:ext cx="6210644" cy="95818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Arial"/>
                <a:cs typeface="Arial"/>
              </a:rPr>
              <a:t>1. </a:t>
            </a:r>
            <a:r>
              <a:rPr lang="ko-KR" altLang="ko-KR" sz="48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개요 및 중요기능</a:t>
            </a:r>
            <a:endParaRPr lang="en-US" altLang="ko-KR" sz="4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735291" y="2205872"/>
            <a:ext cx="11025557" cy="372358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37465" indent="0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프로젝트 참가 인원 4명</a:t>
            </a:r>
          </a:p>
          <a:p>
            <a:pPr marL="37465" indent="0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정다솔,정경일,윤현우,두민호</a:t>
            </a:r>
          </a:p>
          <a:p>
            <a:pPr indent="-305435">
              <a:buNone/>
              <a:defRPr/>
            </a:pPr>
            <a:endParaRPr lang="ko-KR" altLang="ko-KR" sz="2400">
              <a:ln w="9525"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음원순위, 인기검색어, 최신음원 확인을 위함.</a:t>
            </a:r>
          </a:p>
          <a:p>
            <a:pPr indent="-305435">
              <a:buNone/>
              <a:defRPr/>
            </a:pPr>
            <a:endParaRPr lang="ko-KR" altLang="ko-KR" sz="2400">
              <a:ln w="9525"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+mn-lt"/>
              <a:cs typeface="+mn-lt"/>
            </a:endParaRPr>
          </a:p>
          <a:p>
            <a:pPr indent="-305435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1. 회원가입, 로그인 후 저장된 음원 재생</a:t>
            </a:r>
          </a:p>
          <a:p>
            <a:pPr indent="-305435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2. 순위에 있는 음원을 항목별로 분류, 시각화</a:t>
            </a:r>
          </a:p>
          <a:p>
            <a:pPr indent="-305435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3. 뉴스토픽 제목으로 실제 지니뮤직 기사와 연동</a:t>
            </a:r>
          </a:p>
          <a:p>
            <a:pPr marL="37465" indent="0">
              <a:buNone/>
              <a:defRPr/>
            </a:pPr>
            <a:r>
              <a:rPr lang="ko-KR" altLang="ko-KR" sz="2400">
                <a:ln w="9525"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4. 지니뮤직 검색창을 이용한 실제 정보연동, 표시</a:t>
            </a:r>
            <a:endParaRPr lang="ko-KR" altLang="en-US" sz="2400">
              <a:ln w="9525"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B44B14-2DBB-4178-A40D-D5ABEAF7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" y="0"/>
            <a:ext cx="5986849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CDAEB0-45C8-4DE5-B4C1-A249235E29F0}"/>
              </a:ext>
            </a:extLst>
          </p:cNvPr>
          <p:cNvSpPr/>
          <p:nvPr/>
        </p:nvSpPr>
        <p:spPr>
          <a:xfrm>
            <a:off x="6875588" y="179108"/>
            <a:ext cx="4229187" cy="16025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를 같은 수준으로 나열할 경우 순서가 뒤바뀌는 오류 발생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하여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성공 시 다음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를 실행할 수 있도록 수정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  <p:cxnSp>
        <p:nvCxnSpPr>
          <p:cNvPr id="6" name="Straight Arrow Connector 13">
            <a:extLst>
              <a:ext uri="{FF2B5EF4-FFF2-40B4-BE49-F238E27FC236}">
                <a16:creationId xmlns:a16="http://schemas.microsoft.com/office/drawing/2014/main" id="{459C549B-46E5-4B01-9629-85B0EA0EF96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16198" y="980387"/>
            <a:ext cx="3359390" cy="493611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89CD174-E207-42CE-A8EA-7BAE96C33B7A}"/>
              </a:ext>
            </a:extLst>
          </p:cNvPr>
          <p:cNvSpPr/>
          <p:nvPr/>
        </p:nvSpPr>
        <p:spPr>
          <a:xfrm>
            <a:off x="6875587" y="1940741"/>
            <a:ext cx="4229187" cy="16025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Ajax1 &gt; 200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개 곡 개별페이지에서 장르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재생횟수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재생시간 등을 가져옴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/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대략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10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초 넘게 소요됨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&gt;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장르별 개수를 정리함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CBC4631-F746-4EBD-BDDF-C182915B85E8}"/>
              </a:ext>
            </a:extLst>
          </p:cNvPr>
          <p:cNvSpPr/>
          <p:nvPr/>
        </p:nvSpPr>
        <p:spPr>
          <a:xfrm>
            <a:off x="6875587" y="3758938"/>
            <a:ext cx="4229187" cy="1171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Ajax2 &gt; 1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번에서 저장된 내용을 막대그래프를 그릴 수 있게끔 배열로 만듦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E81E285-5952-4FC1-A53A-D786ECCB62C0}"/>
              </a:ext>
            </a:extLst>
          </p:cNvPr>
          <p:cNvSpPr/>
          <p:nvPr/>
        </p:nvSpPr>
        <p:spPr>
          <a:xfrm>
            <a:off x="6875587" y="5145857"/>
            <a:ext cx="4229187" cy="1171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Ajax3 &gt; 1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번에서 저장된 내용을 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산점도를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그릴 수 있게끔 배열로 만듦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0149170-3FAC-4EE1-824E-DFF9A1D520E4}"/>
              </a:ext>
            </a:extLst>
          </p:cNvPr>
          <p:cNvCxnSpPr>
            <a:cxnSpLocks/>
          </p:cNvCxnSpPr>
          <p:nvPr/>
        </p:nvCxnSpPr>
        <p:spPr>
          <a:xfrm>
            <a:off x="6410227" y="2742020"/>
            <a:ext cx="0" cy="3102599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064D5B1-9415-47C1-A489-718CB2D1F4E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410227" y="2733185"/>
            <a:ext cx="465360" cy="883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385202B-D090-40BC-8EFF-A6560172DF02}"/>
              </a:ext>
            </a:extLst>
          </p:cNvPr>
          <p:cNvCxnSpPr>
            <a:cxnSpLocks/>
          </p:cNvCxnSpPr>
          <p:nvPr/>
        </p:nvCxnSpPr>
        <p:spPr>
          <a:xfrm>
            <a:off x="6410227" y="5864353"/>
            <a:ext cx="465360" cy="883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BD4DECA-68FF-49B2-9296-D5BBF040D40B}"/>
              </a:ext>
            </a:extLst>
          </p:cNvPr>
          <p:cNvCxnSpPr>
            <a:cxnSpLocks/>
          </p:cNvCxnSpPr>
          <p:nvPr/>
        </p:nvCxnSpPr>
        <p:spPr>
          <a:xfrm>
            <a:off x="6410227" y="4352236"/>
            <a:ext cx="465360" cy="8835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28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6F988-53C3-4E29-B9C0-8980F6F7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5" y="304800"/>
            <a:ext cx="7991475" cy="62484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3CB4F2-C9F1-4C94-B92B-11D98E6CBC52}"/>
              </a:ext>
            </a:extLst>
          </p:cNvPr>
          <p:cNvSpPr/>
          <p:nvPr/>
        </p:nvSpPr>
        <p:spPr>
          <a:xfrm>
            <a:off x="6875588" y="1423447"/>
            <a:ext cx="4229187" cy="24321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원그래프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막대그래프는 입력요소가 적었지만 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산점도는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모든 값을 입력해주어야 했음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배열의 형태로 넣을 수 없기에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rgbClr val="FFA000"/>
              </a:buClr>
              <a:buSzPct val="70000"/>
              <a:buFont typeface="Wingdings 2" charset="2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200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개 배열의 표현식을 </a:t>
            </a:r>
            <a:b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</a:b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복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/</a:t>
            </a:r>
            <a:r>
              <a:rPr lang="ko-KR" alt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붙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돋움"/>
              </a:rPr>
              <a:t> 하여 모두 적어 줌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돋움"/>
            </a:endParaRPr>
          </a:p>
        </p:txBody>
      </p:sp>
      <p:cxnSp>
        <p:nvCxnSpPr>
          <p:cNvPr id="6" name="Straight Arrow Connector 13">
            <a:extLst>
              <a:ext uri="{FF2B5EF4-FFF2-40B4-BE49-F238E27FC236}">
                <a16:creationId xmlns:a16="http://schemas.microsoft.com/office/drawing/2014/main" id="{AE2ED1B9-E375-4FB6-B659-FBACBAB0AF10}"/>
              </a:ext>
            </a:extLst>
          </p:cNvPr>
          <p:cNvCxnSpPr>
            <a:cxnSpLocks/>
          </p:cNvCxnSpPr>
          <p:nvPr/>
        </p:nvCxnSpPr>
        <p:spPr>
          <a:xfrm flipH="1">
            <a:off x="5316413" y="2224726"/>
            <a:ext cx="1559176" cy="2205872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27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1FB544BB-910A-4328-B066-F9558A58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4" y="306825"/>
            <a:ext cx="7573993" cy="1902390"/>
          </a:xfrm>
          <a:prstGeom prst="rect">
            <a:avLst/>
          </a:prstGeom>
        </p:spPr>
      </p:pic>
      <p:pic>
        <p:nvPicPr>
          <p:cNvPr id="7" name="Picture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8FDA016-163F-4B27-B11D-19F5F46F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4" y="2609354"/>
            <a:ext cx="7573991" cy="40978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AA29F4-CAFA-4002-BE50-E61F6757CED7}"/>
              </a:ext>
            </a:extLst>
          </p:cNvPr>
          <p:cNvSpPr/>
          <p:nvPr/>
        </p:nvSpPr>
        <p:spPr>
          <a:xfrm>
            <a:off x="8364083" y="1093510"/>
            <a:ext cx="3174326" cy="20574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ko-KR" sz="20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Admin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(</a:t>
            </a:r>
            <a:r>
              <a:rPr lang="en-US" altLang="ko-KR" sz="2000" b="1" dirty="0" err="1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관리자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)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계정으로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</a:b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로그인 했을 경우에만</a:t>
            </a:r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 </a:t>
            </a:r>
            <a:endParaRPr lang="ko-KR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글쓰기 내용 표시됨</a:t>
            </a:r>
            <a:endParaRPr lang="ko-KR" altLang="ko-KR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내용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기재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란은 </a:t>
            </a:r>
            <a:b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</a:b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스마트</a:t>
            </a:r>
            <a:r>
              <a:rPr lang="en-US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 </a:t>
            </a:r>
            <a:r>
              <a:rPr lang="ko-KR" altLang="ko-KR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lt"/>
              </a:rPr>
              <a:t>에디터 적용</a:t>
            </a:r>
            <a:endParaRPr lang="ko-KR" altLang="en-US" sz="20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6" name="Straight Arrow Connector 13">
            <a:extLst>
              <a:ext uri="{FF2B5EF4-FFF2-40B4-BE49-F238E27FC236}">
                <a16:creationId xmlns:a16="http://schemas.microsoft.com/office/drawing/2014/main" id="{29330011-B108-4A13-B9C7-967547D3EF91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>
            <a:off x="7720285" y="2122247"/>
            <a:ext cx="643798" cy="253601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197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0B14AE-DA3E-4993-9CAB-85AF224F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146" y="930844"/>
            <a:ext cx="3278292" cy="2208057"/>
          </a:xfrm>
          <a:prstGeom prst="rect">
            <a:avLst/>
          </a:prstGeom>
        </p:spPr>
      </p:pic>
      <p:pic>
        <p:nvPicPr>
          <p:cNvPr id="10" name="Picture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9DAB25-4792-46C2-B185-B2372C16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191" y="3925237"/>
            <a:ext cx="2809010" cy="2688123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92623AE-7FAC-4E5F-A7D0-ACD1CC54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1" y="3924837"/>
            <a:ext cx="3239769" cy="1697846"/>
          </a:xfrm>
          <a:prstGeom prst="rect">
            <a:avLst/>
          </a:prstGeom>
        </p:spPr>
      </p:pic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9EF63BA-F835-438E-B5DA-3BACF0223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05" y="937313"/>
            <a:ext cx="3767122" cy="1201161"/>
          </a:xfrm>
          <a:prstGeom prst="rect">
            <a:avLst/>
          </a:prstGeom>
        </p:spPr>
      </p:pic>
      <p:pic>
        <p:nvPicPr>
          <p:cNvPr id="8" name="Picture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D0AD935-1FD9-4856-9878-5E788BC25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386" y="740511"/>
            <a:ext cx="3239769" cy="22754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1EC58B-0B41-4090-AA27-A852EEF9BA62}"/>
              </a:ext>
            </a:extLst>
          </p:cNvPr>
          <p:cNvCxnSpPr>
            <a:cxnSpLocks/>
          </p:cNvCxnSpPr>
          <p:nvPr/>
        </p:nvCxnSpPr>
        <p:spPr>
          <a:xfrm flipH="1">
            <a:off x="2553145" y="2193286"/>
            <a:ext cx="12514" cy="1732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391377-C4A3-42F8-8B0C-3223082A18FF}"/>
              </a:ext>
            </a:extLst>
          </p:cNvPr>
          <p:cNvCxnSpPr>
            <a:cxnSpLocks/>
          </p:cNvCxnSpPr>
          <p:nvPr/>
        </p:nvCxnSpPr>
        <p:spPr>
          <a:xfrm flipV="1">
            <a:off x="3385167" y="3020236"/>
            <a:ext cx="1123298" cy="912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416BE4-FC8F-4068-9D26-9638BB47DFD5}"/>
              </a:ext>
            </a:extLst>
          </p:cNvPr>
          <p:cNvCxnSpPr>
            <a:cxnSpLocks/>
          </p:cNvCxnSpPr>
          <p:nvPr/>
        </p:nvCxnSpPr>
        <p:spPr>
          <a:xfrm flipH="1">
            <a:off x="5514680" y="3055926"/>
            <a:ext cx="12711" cy="9221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5BB9D5-1A19-47F5-9769-85F46469F11C}"/>
              </a:ext>
            </a:extLst>
          </p:cNvPr>
          <p:cNvCxnSpPr>
            <a:cxnSpLocks/>
          </p:cNvCxnSpPr>
          <p:nvPr/>
        </p:nvCxnSpPr>
        <p:spPr>
          <a:xfrm flipV="1">
            <a:off x="7498201" y="3138901"/>
            <a:ext cx="1095945" cy="794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1FA7D6-8880-488B-9880-44FE61FC5FAA}"/>
              </a:ext>
            </a:extLst>
          </p:cNvPr>
          <p:cNvSpPr/>
          <p:nvPr/>
        </p:nvSpPr>
        <p:spPr>
          <a:xfrm>
            <a:off x="269353" y="389799"/>
            <a:ext cx="1590400" cy="416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목록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474CA3-320A-4E29-A3F2-2E9323920643}"/>
              </a:ext>
            </a:extLst>
          </p:cNvPr>
          <p:cNvSpPr/>
          <p:nvPr/>
        </p:nvSpPr>
        <p:spPr>
          <a:xfrm>
            <a:off x="4748434" y="181563"/>
            <a:ext cx="1590400" cy="416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C24DCB-6C18-468C-A48A-0AABC0C084EF}"/>
              </a:ext>
            </a:extLst>
          </p:cNvPr>
          <p:cNvSpPr/>
          <p:nvPr/>
        </p:nvSpPr>
        <p:spPr>
          <a:xfrm>
            <a:off x="237937" y="3340165"/>
            <a:ext cx="1590400" cy="416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확인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CDB1C4-2FD7-4458-BCD4-6FC89E99D6B9}"/>
              </a:ext>
            </a:extLst>
          </p:cNvPr>
          <p:cNvSpPr/>
          <p:nvPr/>
        </p:nvSpPr>
        <p:spPr>
          <a:xfrm>
            <a:off x="5753916" y="3423667"/>
            <a:ext cx="1590400" cy="416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수정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5FAF590-C13E-4854-8FF8-37E4568CFB02}"/>
              </a:ext>
            </a:extLst>
          </p:cNvPr>
          <p:cNvSpPr/>
          <p:nvPr/>
        </p:nvSpPr>
        <p:spPr>
          <a:xfrm>
            <a:off x="8642892" y="335107"/>
            <a:ext cx="1590400" cy="41647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ko-KR" altLang="en-US" sz="2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게시글 목록</a:t>
            </a:r>
          </a:p>
        </p:txBody>
      </p:sp>
    </p:spTree>
    <p:extLst>
      <p:ext uri="{BB962C8B-B14F-4D97-AF65-F5344CB8AC3E}">
        <p14:creationId xmlns:p14="http://schemas.microsoft.com/office/powerpoint/2010/main" val="2173287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8E4020-AF62-4E96-A948-4B9B0DFD4CE1}"/>
              </a:ext>
            </a:extLst>
          </p:cNvPr>
          <p:cNvSpPr/>
          <p:nvPr/>
        </p:nvSpPr>
        <p:spPr>
          <a:xfrm>
            <a:off x="380213" y="197346"/>
            <a:ext cx="59168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+mj-ea"/>
                <a:ea typeface="+mj-ea"/>
              </a:rPr>
              <a:t>정다솔</a:t>
            </a:r>
            <a:endParaRPr lang="ko-KR" altLang="en-US" sz="2000" b="1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1차 때 보다는 많은 것을 할 수 있어서 좋았지만 그래도 더 많은 것을 하지 못해서 좀 많이 아쉬웠습니다. 그래도 새롭고 많은 기술들을 배워가며 프로젝트를 진행하다 보니 재미있었습니다. 이것을 발판으로 삼아 3차 때는 더 많은 기능을 구현해보고 싶습니다.</a:t>
            </a:r>
          </a:p>
          <a:p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윤현우</a:t>
            </a:r>
          </a:p>
          <a:p>
            <a:r>
              <a:rPr lang="ko-KR" altLang="en-US" dirty="0">
                <a:latin typeface="+mj-ea"/>
                <a:ea typeface="+mj-ea"/>
              </a:rPr>
              <a:t>1차 때 보다 많은 것을 배웠고, 프로젝트를 진행하면서 여러가지 난관에 부딪혔지만 도움을 받아 해결해 나갔습니다. 이번 프로젝트에서는 다음 프로젝트를 잘 하기 위한 발판으로 삼아서 부족한 부분을 많이 채울 수 있다고 생각하였습니다.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정경일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다른 조 보다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명이 많은 상태에서 시작했고 앞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주동안은 거의 진전이 없다 싶었다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개인적인 생각이지만 앞서 배운 것들을 뒤에 나온 내용이 덮는</a:t>
            </a:r>
            <a:r>
              <a:rPr lang="en-US" altLang="ko-KR" dirty="0">
                <a:latin typeface="+mj-ea"/>
                <a:ea typeface="+mj-ea"/>
              </a:rPr>
              <a:t>? </a:t>
            </a:r>
            <a:r>
              <a:rPr lang="ko-KR" altLang="en-US" dirty="0">
                <a:latin typeface="+mj-ea"/>
                <a:ea typeface="+mj-ea"/>
              </a:rPr>
              <a:t>느낌이었다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이 내용을 좀 더 빨리 알려주셨더라면</a:t>
            </a:r>
            <a:r>
              <a:rPr lang="en-US" altLang="ko-KR" dirty="0">
                <a:latin typeface="+mj-ea"/>
                <a:ea typeface="+mj-ea"/>
              </a:rPr>
              <a:t>.. </a:t>
            </a:r>
            <a:r>
              <a:rPr lang="ko-KR" altLang="en-US" dirty="0">
                <a:latin typeface="+mj-ea"/>
                <a:ea typeface="+mj-ea"/>
              </a:rPr>
              <a:t>이란 생각이 많이 들었다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r>
              <a:rPr lang="ko-KR" altLang="en-US" dirty="0">
                <a:latin typeface="+mj-ea"/>
                <a:ea typeface="+mj-ea"/>
              </a:rPr>
              <a:t>그래도 막판에 몰아치듯이 노력하여서 어느정도 구현한 것 같아 뿌듯하다</a:t>
            </a:r>
            <a:r>
              <a:rPr lang="en-US" altLang="ko-KR" dirty="0">
                <a:latin typeface="+mj-ea"/>
                <a:ea typeface="+mj-ea"/>
              </a:rPr>
              <a:t>.3</a:t>
            </a:r>
            <a:r>
              <a:rPr lang="ko-KR" altLang="en-US" dirty="0">
                <a:latin typeface="+mj-ea"/>
                <a:ea typeface="+mj-ea"/>
              </a:rPr>
              <a:t>차로 가자 </a:t>
            </a:r>
            <a:r>
              <a:rPr lang="en-US" altLang="ko-KR" dirty="0">
                <a:latin typeface="+mj-ea"/>
                <a:ea typeface="+mj-ea"/>
              </a:rPr>
              <a:t>!!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2C4E20-621D-4F3B-8D91-2ED28F4BE2BD}"/>
              </a:ext>
            </a:extLst>
          </p:cNvPr>
          <p:cNvSpPr/>
          <p:nvPr/>
        </p:nvSpPr>
        <p:spPr>
          <a:xfrm>
            <a:off x="6297105" y="480124"/>
            <a:ext cx="569379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/>
              <a:t>두민호</a:t>
            </a:r>
          </a:p>
          <a:p>
            <a:r>
              <a:rPr lang="ko-KR" altLang="en-US" dirty="0"/>
              <a:t>처음에는 자바보다 문법이 허술하고 쉽다고 해서</a:t>
            </a:r>
          </a:p>
          <a:p>
            <a:r>
              <a:rPr lang="ko-KR" altLang="en-US" dirty="0"/>
              <a:t>쉬울 줄 알았으나 문법이 허술한 만큼 </a:t>
            </a:r>
            <a:br>
              <a:rPr lang="en-US" altLang="ko-KR" dirty="0"/>
            </a:br>
            <a:r>
              <a:rPr lang="ko-KR" altLang="en-US" dirty="0"/>
              <a:t>디버깅이 어려웠고</a:t>
            </a:r>
          </a:p>
          <a:p>
            <a:r>
              <a:rPr lang="ko-KR" altLang="en-US" dirty="0"/>
              <a:t>프로젝트 기간 중에 예비군을 가게 되어서 </a:t>
            </a:r>
            <a:br>
              <a:rPr lang="en-US" altLang="ko-KR" dirty="0"/>
            </a:br>
            <a:r>
              <a:rPr lang="ko-KR" altLang="en-US" dirty="0"/>
              <a:t>돌아왔을 때 진도를 못 따라가고</a:t>
            </a:r>
          </a:p>
          <a:p>
            <a:r>
              <a:rPr lang="ko-KR" altLang="en-US" dirty="0"/>
              <a:t>1주일간 시간을 소비한 게 많이 아쉽습니다.</a:t>
            </a:r>
          </a:p>
          <a:p>
            <a:r>
              <a:rPr lang="ko-KR" altLang="en-US" dirty="0"/>
              <a:t>프로젝트의 대부분의 기능을 정경일형이 </a:t>
            </a:r>
            <a:r>
              <a:rPr lang="ko-KR" altLang="en-US" dirty="0" err="1"/>
              <a:t>해주셨는데</a:t>
            </a:r>
            <a:r>
              <a:rPr lang="ko-KR" altLang="en-US" dirty="0"/>
              <a:t>  많이 미안하고</a:t>
            </a:r>
          </a:p>
          <a:p>
            <a:r>
              <a:rPr lang="ko-KR" altLang="en-US" dirty="0"/>
              <a:t>다음 프로젝트에선 좀더 좋은 결과물을 내고 싶습니다.</a:t>
            </a:r>
          </a:p>
        </p:txBody>
      </p:sp>
    </p:spTree>
    <p:extLst>
      <p:ext uri="{BB962C8B-B14F-4D97-AF65-F5344CB8AC3E}">
        <p14:creationId xmlns:p14="http://schemas.microsoft.com/office/powerpoint/2010/main" val="25084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4FB046-C64E-490F-862B-BEE45D40B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5"/>
          <a:stretch/>
        </p:blipFill>
        <p:spPr>
          <a:xfrm>
            <a:off x="109268" y="1026716"/>
            <a:ext cx="6134057" cy="5540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ED236-0412-4B92-9259-F90B495D7072}"/>
              </a:ext>
            </a:extLst>
          </p:cNvPr>
          <p:cNvSpPr txBox="1"/>
          <p:nvPr/>
        </p:nvSpPr>
        <p:spPr>
          <a:xfrm>
            <a:off x="1093694" y="170329"/>
            <a:ext cx="43353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돋움"/>
              </a:rPr>
              <a:t>참조 사이트 </a:t>
            </a:r>
            <a:r>
              <a:rPr lang="ko-KR" altLang="en-US" err="1">
                <a:ea typeface="돋움"/>
              </a:rPr>
              <a:t>지니뮤직입니다</a:t>
            </a:r>
            <a:r>
              <a:rPr lang="ko-KR" altLang="en-US">
                <a:ea typeface="돋움"/>
              </a:rPr>
              <a:t>. </a:t>
            </a:r>
          </a:p>
          <a:p>
            <a:r>
              <a:rPr lang="ko-KR" altLang="en-US">
                <a:ea typeface="돋움"/>
              </a:rPr>
              <a:t>주소는 </a:t>
            </a:r>
            <a:r>
              <a:rPr lang="ko-KR">
                <a:ea typeface="+mn-lt"/>
                <a:cs typeface="+mn-lt"/>
                <a:hlinkClick r:id="rId3"/>
              </a:rPr>
              <a:t>https://www.genie.co.kr/</a:t>
            </a:r>
            <a:r>
              <a:rPr lang="ko-KR" altLang="en-US">
                <a:ea typeface="돋움"/>
                <a:cs typeface="+mn-lt"/>
              </a:rPr>
              <a:t> 입니다.</a:t>
            </a:r>
            <a:endParaRPr lang="ko-KR" altLang="en-US">
              <a:ea typeface="돋움"/>
            </a:endParaRPr>
          </a:p>
        </p:txBody>
      </p:sp>
      <p:pic>
        <p:nvPicPr>
          <p:cNvPr id="2" name="Picture 2" descr="스크린샷, 검은색이(가) 표시된 사진&#10;&#10;높은 신뢰도로 생성된 설명">
            <a:extLst>
              <a:ext uri="{FF2B5EF4-FFF2-40B4-BE49-F238E27FC236}">
                <a16:creationId xmlns:a16="http://schemas.microsoft.com/office/drawing/2014/main" id="{B7106105-A209-46C3-89D3-4A26B7C3C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06" y="946632"/>
            <a:ext cx="5647426" cy="5467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0F53DF-57D0-47B7-816F-2EC46A55D4CB}"/>
              </a:ext>
            </a:extLst>
          </p:cNvPr>
          <p:cNvSpPr txBox="1"/>
          <p:nvPr/>
        </p:nvSpPr>
        <p:spPr>
          <a:xfrm>
            <a:off x="6521570" y="2386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돋움"/>
              </a:rPr>
              <a:t>코드 다이어그램입니다.</a:t>
            </a:r>
          </a:p>
        </p:txBody>
      </p:sp>
    </p:spTree>
    <p:extLst>
      <p:ext uri="{BB962C8B-B14F-4D97-AF65-F5344CB8AC3E}">
        <p14:creationId xmlns:p14="http://schemas.microsoft.com/office/powerpoint/2010/main" val="260690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A5CD77-68E0-470E-8294-BD30EAF96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7"/>
          <a:stretch/>
        </p:blipFill>
        <p:spPr>
          <a:xfrm>
            <a:off x="697191" y="503008"/>
            <a:ext cx="3064006" cy="3457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5BF88F-BE19-413D-AC38-0AD1EA82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22" y="3741803"/>
            <a:ext cx="3076575" cy="2409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24C67C-BDA5-4B8F-B388-9347D1B1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983" y="503008"/>
            <a:ext cx="2533650" cy="483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685B9C-D947-401B-90D0-B3F16355E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1"/>
          <a:stretch/>
        </p:blipFill>
        <p:spPr>
          <a:xfrm>
            <a:off x="7428419" y="503008"/>
            <a:ext cx="2224137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103" y="1476125"/>
          <a:ext cx="3962730" cy="317611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47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423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latin typeface="+mj-ea"/>
                          <a:ea typeface="+mj-ea"/>
                        </a:rPr>
                        <a:t>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제약조건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int(10)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PRI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5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Varchar(50)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Not null</a:t>
                      </a:r>
                      <a:endParaRPr lang="ko-KR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5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600" b="1" i="0" u="none" strike="noStrike">
                          <a:latin typeface="+mj-ea"/>
                          <a:ea typeface="+mj-ea"/>
                        </a:rPr>
                        <a:t>(20)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Not null</a:t>
                      </a:r>
                      <a:endParaRPr lang="ko-KR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596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en-US" sz="1600" b="1">
                          <a:latin typeface="+mj-ea"/>
                          <a:ea typeface="+mj-ea"/>
                        </a:rPr>
                        <a:t>content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600" b="1" i="0" u="none" strike="noStrike">
                          <a:latin typeface="+mj-ea"/>
                          <a:ea typeface="+mj-ea"/>
                        </a:rPr>
                        <a:t>(255)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Not null</a:t>
                      </a:r>
                      <a:endParaRPr lang="ko-KR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596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600" b="1" i="0" u="none" strike="noStrike">
                          <a:latin typeface="+mj-ea"/>
                          <a:ea typeface="+mj-ea"/>
                        </a:rPr>
                        <a:t>Varchar(20)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Not null</a:t>
                      </a:r>
                      <a:endParaRPr lang="ko-KR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596"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en-US" altLang="ko-KR" sz="1600" b="1" i="0" u="none" strike="noStrike">
                          <a:latin typeface="+mj-ea"/>
                          <a:ea typeface="+mj-ea"/>
                        </a:rPr>
                        <a:t>Int(10)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Not null</a:t>
                      </a:r>
                      <a:endParaRPr lang="ko-KR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사각형: 둥근 모서리 7"/>
          <p:cNvSpPr/>
          <p:nvPr/>
        </p:nvSpPr>
        <p:spPr>
          <a:xfrm>
            <a:off x="287414" y="402565"/>
            <a:ext cx="6028783" cy="95818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Arial"/>
                <a:cs typeface="Arial"/>
              </a:rPr>
              <a:t>3. </a:t>
            </a:r>
            <a:r>
              <a:rPr lang="ko-KR" altLang="en-US" sz="4800" b="1">
                <a:solidFill>
                  <a:schemeClr val="bg1"/>
                </a:solidFill>
                <a:latin typeface="Arial"/>
                <a:cs typeface="Arial"/>
              </a:rPr>
              <a:t>스키마</a:t>
            </a:r>
            <a:r>
              <a:rPr lang="en-US" altLang="ko-KR" sz="4800" b="1">
                <a:solidFill>
                  <a:schemeClr val="bg1"/>
                </a:solidFill>
                <a:latin typeface="Arial"/>
                <a:cs typeface="Arial"/>
              </a:rPr>
              <a:t> / </a:t>
            </a:r>
            <a:r>
              <a:rPr lang="ko-KR" altLang="en-US" sz="4800" b="1">
                <a:solidFill>
                  <a:schemeClr val="bg1"/>
                </a:solidFill>
                <a:latin typeface="Arial"/>
                <a:cs typeface="Arial"/>
              </a:rPr>
              <a:t>변수설명</a:t>
            </a:r>
            <a:endParaRPr lang="en-US" altLang="ko-KR" sz="4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4892842" y="1476125"/>
            <a:ext cx="6962274" cy="2951747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board Table / </a:t>
            </a:r>
            <a:r>
              <a:rPr lang="ko-KR" altLang="en-US" sz="2400" b="1">
                <a:solidFill>
                  <a:schemeClr val="bg1"/>
                </a:solidFill>
              </a:rPr>
              <a:t>공지사항 등록</a:t>
            </a:r>
            <a:r>
              <a:rPr lang="en-US" altLang="ko-KR" sz="2400" b="1">
                <a:solidFill>
                  <a:schemeClr val="bg1"/>
                </a:solidFill>
              </a:rPr>
              <a:t>, </a:t>
            </a:r>
            <a:r>
              <a:rPr lang="ko-KR" altLang="en-US" sz="2400" b="1">
                <a:solidFill>
                  <a:schemeClr val="bg1"/>
                </a:solidFill>
              </a:rPr>
              <a:t>수정</a:t>
            </a:r>
            <a:r>
              <a:rPr lang="en-US" altLang="ko-KR" sz="2400" b="1">
                <a:solidFill>
                  <a:schemeClr val="bg1"/>
                </a:solidFill>
              </a:rPr>
              <a:t>, </a:t>
            </a:r>
            <a:r>
              <a:rPr lang="ko-KR" altLang="en-US" sz="2400" b="1">
                <a:solidFill>
                  <a:schemeClr val="bg1"/>
                </a:solidFill>
              </a:rPr>
              <a:t>삭제에 사용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num : </a:t>
            </a:r>
            <a:r>
              <a:rPr lang="ko-KR" altLang="en-US" sz="2400" b="1">
                <a:solidFill>
                  <a:schemeClr val="bg1"/>
                </a:solidFill>
              </a:rPr>
              <a:t>게시글 번호 </a:t>
            </a:r>
            <a:r>
              <a:rPr lang="en-US" altLang="ko-KR" sz="2400" b="1">
                <a:solidFill>
                  <a:schemeClr val="bg1"/>
                </a:solidFill>
              </a:rPr>
              <a:t>/ AUTO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INCREAMENT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title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  <a:r>
              <a:rPr lang="ko-KR" altLang="en-US" sz="2400" b="1">
                <a:solidFill>
                  <a:schemeClr val="bg1"/>
                </a:solidFill>
              </a:rPr>
              <a:t> 게시글 제목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id : </a:t>
            </a:r>
            <a:r>
              <a:rPr lang="ko-KR" altLang="en-US" sz="2400" b="1">
                <a:solidFill>
                  <a:schemeClr val="bg1"/>
                </a:solidFill>
              </a:rPr>
              <a:t>게시한 </a:t>
            </a:r>
            <a:r>
              <a:rPr lang="en-US" altLang="ko-KR" sz="2400" b="1">
                <a:solidFill>
                  <a:schemeClr val="bg1"/>
                </a:solidFill>
              </a:rPr>
              <a:t>ID / </a:t>
            </a:r>
            <a:r>
              <a:rPr lang="ko-KR" altLang="en-US" sz="2400" b="1">
                <a:solidFill>
                  <a:schemeClr val="bg1"/>
                </a:solidFill>
              </a:rPr>
              <a:t>세션 값을 가져와서 사용함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content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: </a:t>
            </a:r>
            <a:r>
              <a:rPr lang="ko-KR" altLang="en-US" sz="2400" b="1">
                <a:solidFill>
                  <a:schemeClr val="bg1"/>
                </a:solidFill>
              </a:rPr>
              <a:t>게시글의 내용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date : </a:t>
            </a:r>
            <a:r>
              <a:rPr lang="ko-KR" altLang="en-US" sz="2400" b="1">
                <a:solidFill>
                  <a:schemeClr val="bg1"/>
                </a:solidFill>
              </a:rPr>
              <a:t>게시글 등록 혹은 수정시간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count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  <a:r>
              <a:rPr lang="ko-KR" altLang="en-US" sz="2400" b="1">
                <a:solidFill>
                  <a:schemeClr val="bg1"/>
                </a:solidFill>
              </a:rPr>
              <a:t> 조회수 </a:t>
            </a:r>
            <a:r>
              <a:rPr lang="en-US" altLang="ko-KR" sz="2400" b="1">
                <a:solidFill>
                  <a:schemeClr val="bg1"/>
                </a:solidFill>
              </a:rPr>
              <a:t>/ 1</a:t>
            </a:r>
            <a:r>
              <a:rPr lang="ko-KR" altLang="en-US" sz="2400" b="1">
                <a:solidFill>
                  <a:schemeClr val="bg1"/>
                </a:solidFill>
              </a:rPr>
              <a:t>씩 증가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36884" y="4687268"/>
          <a:ext cx="4266443" cy="214175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20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466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>
                          <a:latin typeface="+mj-ea"/>
                          <a:ea typeface="+mj-ea"/>
                        </a:rPr>
                        <a:t>newmp3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제약조건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int(5)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PRI</a:t>
                      </a:r>
                    </a:p>
                    <a:p>
                      <a:pPr lvl="0" algn="ctr">
                        <a:buNone/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Not 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Varchar(100)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b="1">
                          <a:latin typeface="+mj-ea"/>
                          <a:ea typeface="+mj-ea"/>
                        </a:rPr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  <a:defRPr/>
                      </a:pPr>
                      <a:r>
                        <a:rPr lang="ko-KR" sz="1600" b="1" i="0" u="none" strike="noStrike">
                          <a:latin typeface="+mj-ea"/>
                          <a:ea typeface="+mj-ea"/>
                        </a:rPr>
                        <a:t>Varchar</a:t>
                      </a:r>
                      <a:r>
                        <a:rPr lang="en-US" altLang="ko-KR" sz="1600" b="1" i="0" u="none" strike="noStrike">
                          <a:latin typeface="+mj-ea"/>
                          <a:ea typeface="+mj-ea"/>
                        </a:rPr>
                        <a:t>(100)</a:t>
                      </a: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600" b="1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사각형: 둥근 모서리 12"/>
          <p:cNvSpPr/>
          <p:nvPr/>
        </p:nvSpPr>
        <p:spPr>
          <a:xfrm>
            <a:off x="5330588" y="4652244"/>
            <a:ext cx="5447660" cy="1948511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newMp3 / </a:t>
            </a:r>
            <a:r>
              <a:rPr lang="ko-KR" altLang="en-US" sz="2400" b="1">
                <a:solidFill>
                  <a:schemeClr val="bg1"/>
                </a:solidFill>
              </a:rPr>
              <a:t>크롤링 된 최신음악 정보</a:t>
            </a:r>
          </a:p>
          <a:p>
            <a:pPr marL="342900" indent="-342900">
              <a:buFontTx/>
              <a:buChar char="-"/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num : </a:t>
            </a:r>
            <a:r>
              <a:rPr lang="ko-KR" altLang="en-US" sz="2400" b="1">
                <a:solidFill>
                  <a:schemeClr val="bg1"/>
                </a:solidFill>
              </a:rPr>
              <a:t>편의상 붙인 음악번호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	(</a:t>
            </a:r>
            <a:r>
              <a:rPr lang="ko-KR" altLang="en-US" sz="2400" b="1">
                <a:solidFill>
                  <a:schemeClr val="bg1"/>
                </a:solidFill>
              </a:rPr>
              <a:t>값 자체의 의미 없음</a:t>
            </a:r>
            <a:r>
              <a:rPr lang="en-US" altLang="ko-KR" sz="2400" b="1">
                <a:solidFill>
                  <a:schemeClr val="bg1"/>
                </a:solidFill>
              </a:rPr>
              <a:t>)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title</a:t>
            </a:r>
            <a:r>
              <a:rPr lang="ko-KR" altLang="en-US" sz="2400" b="1">
                <a:solidFill>
                  <a:schemeClr val="bg1"/>
                </a:solidFill>
              </a:rPr>
              <a:t> 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  <a:r>
              <a:rPr lang="ko-KR" altLang="en-US" sz="2400" b="1">
                <a:solidFill>
                  <a:schemeClr val="bg1"/>
                </a:solidFill>
              </a:rPr>
              <a:t> 노래 제목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- artist : </a:t>
            </a:r>
            <a:r>
              <a:rPr lang="ko-KR" altLang="en-US" sz="2400" b="1">
                <a:solidFill>
                  <a:schemeClr val="bg1"/>
                </a:solidFill>
              </a:rPr>
              <a:t>가수 명</a:t>
            </a:r>
            <a:endParaRPr lang="en-US" altLang="ko-KR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8D8ACA-8EC8-441D-9218-031945BCDF39}"/>
              </a:ext>
            </a:extLst>
          </p:cNvPr>
          <p:cNvGraphicFramePr>
            <a:graphicFrameLocks noGrp="1"/>
          </p:cNvGraphicFramePr>
          <p:nvPr/>
        </p:nvGraphicFramePr>
        <p:xfrm>
          <a:off x="287414" y="1326957"/>
          <a:ext cx="3399243" cy="317739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33885">
                  <a:extLst>
                    <a:ext uri="{9D8B030D-6E8A-4147-A177-3AD203B41FA5}">
                      <a16:colId xmlns:a16="http://schemas.microsoft.com/office/drawing/2014/main" val="2701844892"/>
                    </a:ext>
                  </a:extLst>
                </a:gridCol>
                <a:gridCol w="1365849">
                  <a:extLst>
                    <a:ext uri="{9D8B030D-6E8A-4147-A177-3AD203B41FA5}">
                      <a16:colId xmlns:a16="http://schemas.microsoft.com/office/drawing/2014/main" val="309877342"/>
                    </a:ext>
                  </a:extLst>
                </a:gridCol>
                <a:gridCol w="1199509">
                  <a:extLst>
                    <a:ext uri="{9D8B030D-6E8A-4147-A177-3AD203B41FA5}">
                      <a16:colId xmlns:a16="http://schemas.microsoft.com/office/drawing/2014/main" val="2660912100"/>
                    </a:ext>
                  </a:extLst>
                </a:gridCol>
              </a:tblGrid>
              <a:tr h="3913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Member</a:t>
                      </a:r>
                      <a:endParaRPr 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제약조건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34602"/>
                  </a:ext>
                </a:extLst>
              </a:tr>
              <a:tr h="62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Varchar</a:t>
                      </a:r>
                      <a:r>
                        <a:rPr lang="ko-KR" altLang="en-US" sz="160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PRI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 dirty="0" err="1"/>
                        <a:t>Not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null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84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pw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Varchar</a:t>
                      </a:r>
                      <a:r>
                        <a:rPr lang="ko-KR" altLang="en-US" sz="1600"/>
                        <a:t>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Not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621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돋움"/>
                          <a:ea typeface="돋움"/>
                        </a:rPr>
                        <a:t>Varchar</a:t>
                      </a:r>
                      <a:r>
                        <a:rPr lang="en-US" altLang="ko-KR" sz="1600" b="0" i="0" u="none" strike="noStrike" noProof="0">
                          <a:latin typeface="돋움"/>
                          <a:ea typeface="돋움"/>
                        </a:rPr>
                        <a:t>(20)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Not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464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돋움"/>
                          <a:ea typeface="돋움"/>
                        </a:rPr>
                        <a:t>Varchar</a:t>
                      </a:r>
                      <a:r>
                        <a:rPr lang="en-US" altLang="ko-KR" sz="1600" b="0" i="0" u="none" strike="noStrike" noProof="0">
                          <a:latin typeface="돋움"/>
                          <a:ea typeface="돋움"/>
                        </a:rPr>
                        <a:t>(10)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358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돋움"/>
                          <a:ea typeface="돋움"/>
                        </a:rPr>
                        <a:t>Varchar</a:t>
                      </a:r>
                      <a:r>
                        <a:rPr lang="en-US" altLang="ko-KR" sz="1600" b="0" i="0" u="none" strike="noStrike" noProof="0">
                          <a:latin typeface="돋움"/>
                          <a:ea typeface="돋움"/>
                        </a:rPr>
                        <a:t>(20)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603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돋움"/>
                          <a:ea typeface="돋움"/>
                        </a:rPr>
                        <a:t>Varchar</a:t>
                      </a:r>
                      <a:r>
                        <a:rPr lang="en-US" altLang="ko-KR" sz="1600" b="0" i="0" u="none" strike="noStrike" noProof="0">
                          <a:latin typeface="돋움"/>
                          <a:ea typeface="돋움"/>
                        </a:rPr>
                        <a:t>(50)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27880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FC7A2A6-82C4-45FA-8684-712CF583BBC2}"/>
              </a:ext>
            </a:extLst>
          </p:cNvPr>
          <p:cNvSpPr/>
          <p:nvPr/>
        </p:nvSpPr>
        <p:spPr>
          <a:xfrm>
            <a:off x="287414" y="210060"/>
            <a:ext cx="6028783" cy="9581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스키마</a:t>
            </a:r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변수설명</a:t>
            </a:r>
            <a:endParaRPr lang="en-US" altLang="ko-K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0A2610D-EBBD-43CB-8656-FD116CF41D11}"/>
              </a:ext>
            </a:extLst>
          </p:cNvPr>
          <p:cNvGraphicFramePr>
            <a:graphicFrameLocks noGrp="1"/>
          </p:cNvGraphicFramePr>
          <p:nvPr/>
        </p:nvGraphicFramePr>
        <p:xfrm>
          <a:off x="287414" y="4557625"/>
          <a:ext cx="3695115" cy="23003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83883">
                  <a:extLst>
                    <a:ext uri="{9D8B030D-6E8A-4147-A177-3AD203B41FA5}">
                      <a16:colId xmlns:a16="http://schemas.microsoft.com/office/drawing/2014/main" val="2701844892"/>
                    </a:ext>
                  </a:extLst>
                </a:gridCol>
                <a:gridCol w="1507338">
                  <a:extLst>
                    <a:ext uri="{9D8B030D-6E8A-4147-A177-3AD203B41FA5}">
                      <a16:colId xmlns:a16="http://schemas.microsoft.com/office/drawing/2014/main" val="309877342"/>
                    </a:ext>
                  </a:extLst>
                </a:gridCol>
                <a:gridCol w="1303894">
                  <a:extLst>
                    <a:ext uri="{9D8B030D-6E8A-4147-A177-3AD203B41FA5}">
                      <a16:colId xmlns:a16="http://schemas.microsoft.com/office/drawing/2014/main" val="2660912100"/>
                    </a:ext>
                  </a:extLst>
                </a:gridCol>
              </a:tblGrid>
              <a:tr h="3966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40"/>
                  </a:ext>
                </a:extLst>
              </a:tr>
              <a:tr h="364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제약조건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734602"/>
                  </a:ext>
                </a:extLst>
              </a:tr>
              <a:tr h="444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Varchar</a:t>
                      </a:r>
                      <a:r>
                        <a:rPr lang="ko-KR" altLang="en-US" sz="160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84822"/>
                  </a:ext>
                </a:extLst>
              </a:tr>
              <a:tr h="364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time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Varchar</a:t>
                      </a:r>
                      <a:r>
                        <a:rPr lang="ko-KR" altLang="en-US" sz="1600" dirty="0"/>
                        <a:t>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62102"/>
                  </a:ext>
                </a:extLst>
              </a:tr>
              <a:tr h="364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돋움"/>
                          <a:ea typeface="돋움"/>
                        </a:rPr>
                        <a:t>Varchar</a:t>
                      </a:r>
                      <a:r>
                        <a:rPr lang="en-US" altLang="ko-KR" sz="1600" b="0" i="0" u="none" strike="noStrike" noProof="0">
                          <a:latin typeface="돋움"/>
                          <a:ea typeface="돋움"/>
                        </a:rPr>
                        <a:t>(50)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46454"/>
                  </a:ext>
                </a:extLst>
              </a:tr>
              <a:tr h="364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돋움"/>
                          <a:ea typeface="돋움"/>
                        </a:rPr>
                        <a:t>Varchar</a:t>
                      </a:r>
                      <a:r>
                        <a:rPr lang="en-US" altLang="ko-KR" sz="1600" b="0" i="0" u="none" strike="noStrike" noProof="0">
                          <a:latin typeface="돋움"/>
                          <a:ea typeface="돋움"/>
                        </a:rPr>
                        <a:t>(10)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635810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44B6AE-9083-44DC-8906-7297052E7EFB}"/>
              </a:ext>
            </a:extLst>
          </p:cNvPr>
          <p:cNvSpPr/>
          <p:nvPr/>
        </p:nvSpPr>
        <p:spPr>
          <a:xfrm>
            <a:off x="4279999" y="1306408"/>
            <a:ext cx="7257005" cy="29056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Member / </a:t>
            </a:r>
            <a:r>
              <a:rPr lang="ko-KR" altLang="en-US" sz="2400" b="1" dirty="0">
                <a:solidFill>
                  <a:schemeClr val="bg1"/>
                </a:solidFill>
              </a:rPr>
              <a:t>회원정보 테이블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- id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아이디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- pw : </a:t>
            </a:r>
            <a:r>
              <a:rPr lang="ko-KR" altLang="en-US" sz="2400" b="1" dirty="0">
                <a:solidFill>
                  <a:schemeClr val="bg1"/>
                </a:solidFill>
              </a:rPr>
              <a:t>비밀번호</a:t>
            </a:r>
            <a:r>
              <a:rPr lang="en-US" altLang="ko-KR" sz="2400" b="1" dirty="0">
                <a:solidFill>
                  <a:schemeClr val="bg1"/>
                </a:solidFill>
              </a:rPr>
              <a:t>(6</a:t>
            </a:r>
            <a:r>
              <a:rPr lang="ko-KR" altLang="en-US" sz="2400" b="1" dirty="0">
                <a:solidFill>
                  <a:schemeClr val="bg1"/>
                </a:solidFill>
              </a:rPr>
              <a:t>자 이상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- name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  <a:r>
              <a:rPr lang="ko-KR" altLang="en-US" sz="2400" b="1" dirty="0">
                <a:solidFill>
                  <a:schemeClr val="bg1"/>
                </a:solidFill>
              </a:rPr>
              <a:t> 이름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gender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 male / female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- birth : 19930120</a:t>
            </a:r>
            <a:r>
              <a:rPr lang="ko-KR" altLang="en-US" sz="2400" b="1" dirty="0">
                <a:solidFill>
                  <a:schemeClr val="bg1"/>
                </a:solidFill>
              </a:rPr>
              <a:t> 형식으로 저장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- email : </a:t>
            </a:r>
            <a:r>
              <a:rPr lang="ko-KR" altLang="en-US" sz="2400" b="1" dirty="0">
                <a:solidFill>
                  <a:schemeClr val="bg1"/>
                </a:solidFill>
              </a:rPr>
              <a:t>입력한 내용과 도메인주소를 합하여 저장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D29C5C-31C3-4FF7-BA69-2AB7D15E3867}"/>
              </a:ext>
            </a:extLst>
          </p:cNvPr>
          <p:cNvSpPr/>
          <p:nvPr/>
        </p:nvSpPr>
        <p:spPr>
          <a:xfrm>
            <a:off x="4300455" y="4557625"/>
            <a:ext cx="7257005" cy="21225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Chart / </a:t>
            </a:r>
            <a:r>
              <a:rPr lang="ko-KR" altLang="en-US" sz="2400" b="1" dirty="0">
                <a:solidFill>
                  <a:schemeClr val="bg1"/>
                </a:solidFill>
              </a:rPr>
              <a:t>시각화를 위한 </a:t>
            </a:r>
            <a:r>
              <a:rPr lang="en-US" altLang="ko-KR" sz="2400" b="1" dirty="0">
                <a:solidFill>
                  <a:schemeClr val="bg1"/>
                </a:solidFill>
              </a:rPr>
              <a:t>Top200</a:t>
            </a:r>
            <a:r>
              <a:rPr lang="ko-KR" altLang="en-US" sz="2400" b="1" dirty="0">
                <a:solidFill>
                  <a:schemeClr val="bg1"/>
                </a:solidFill>
              </a:rPr>
              <a:t>개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노래정보 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- title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제목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- time :</a:t>
            </a:r>
            <a:r>
              <a:rPr lang="ko-KR" altLang="en-US" sz="2400" b="1" dirty="0">
                <a:solidFill>
                  <a:schemeClr val="bg1"/>
                </a:solidFill>
              </a:rPr>
              <a:t>재생시간 </a:t>
            </a:r>
            <a:r>
              <a:rPr lang="en-US" altLang="ko-KR" sz="2400" b="1" dirty="0">
                <a:solidFill>
                  <a:schemeClr val="bg1"/>
                </a:solidFill>
              </a:rPr>
              <a:t>(ex 3</a:t>
            </a:r>
            <a:r>
              <a:rPr lang="ko-KR" altLang="en-US" sz="2400" b="1" dirty="0">
                <a:solidFill>
                  <a:schemeClr val="bg1"/>
                </a:solidFill>
              </a:rPr>
              <a:t>분</a:t>
            </a:r>
            <a:r>
              <a:rPr lang="en-US" altLang="ko-KR" sz="2400" b="1" dirty="0">
                <a:solidFill>
                  <a:schemeClr val="bg1"/>
                </a:solidFill>
              </a:rPr>
              <a:t>20</a:t>
            </a:r>
            <a:r>
              <a:rPr lang="ko-KR" altLang="en-US" sz="2400" b="1" dirty="0">
                <a:solidFill>
                  <a:schemeClr val="bg1"/>
                </a:solidFill>
              </a:rPr>
              <a:t>초 </a:t>
            </a:r>
            <a:r>
              <a:rPr lang="en-US" altLang="ko-KR" sz="2400" b="1" dirty="0">
                <a:solidFill>
                  <a:schemeClr val="bg1"/>
                </a:solidFill>
              </a:rPr>
              <a:t>&gt; 0320)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- genre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장르</a:t>
            </a:r>
            <a:r>
              <a:rPr lang="en-US" altLang="ko-KR" sz="2400" b="1" dirty="0">
                <a:solidFill>
                  <a:schemeClr val="bg1"/>
                </a:solidFill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</a:rPr>
              <a:t>발라드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힙합</a:t>
            </a:r>
            <a:r>
              <a:rPr lang="en-US" altLang="ko-KR" sz="2400" b="1" dirty="0">
                <a:solidFill>
                  <a:schemeClr val="bg1"/>
                </a:solidFill>
              </a:rPr>
              <a:t>,OST </a:t>
            </a:r>
            <a:r>
              <a:rPr lang="ko-KR" altLang="en-US" sz="2400" b="1" dirty="0">
                <a:solidFill>
                  <a:schemeClr val="bg1"/>
                </a:solidFill>
              </a:rPr>
              <a:t>등 </a:t>
            </a:r>
            <a:r>
              <a:rPr lang="en-US" altLang="ko-KR" sz="2400" b="1" dirty="0">
                <a:solidFill>
                  <a:schemeClr val="bg1"/>
                </a:solidFill>
              </a:rPr>
              <a:t>8</a:t>
            </a:r>
            <a:r>
              <a:rPr lang="ko-KR" altLang="en-US" sz="2400" b="1" dirty="0">
                <a:solidFill>
                  <a:schemeClr val="bg1"/>
                </a:solidFill>
              </a:rPr>
              <a:t>가지로 나뉨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  <a:br>
              <a:rPr lang="en-US" altLang="ko-KR" sz="2400" b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count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</a:rPr>
              <a:t>총 재생횟수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2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570AEE7-8282-4BD3-9300-7D5CE613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62" y="1501822"/>
            <a:ext cx="2250890" cy="1494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1F7325-848D-451A-81E9-39AA5C28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7" y="1918581"/>
            <a:ext cx="1595718" cy="851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CEDACF-7F6A-4BCE-ACD0-40E5C74E5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18" y="4713745"/>
            <a:ext cx="1461248" cy="1458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A5D847B6-07A9-483E-8892-76991416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930" y="4890292"/>
            <a:ext cx="1282514" cy="1281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4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1720074C-A824-48FC-A7EC-1EA7B604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77" y="2976011"/>
            <a:ext cx="1237130" cy="1237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1C00C84-E3EC-4D12-A5E6-7BEF2F0CE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74" r="17761"/>
          <a:stretch/>
        </p:blipFill>
        <p:spPr>
          <a:xfrm>
            <a:off x="8787456" y="4797380"/>
            <a:ext cx="1524668" cy="1425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8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9875E36E-009A-4027-9851-CBFAF3517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697" y="1783112"/>
            <a:ext cx="1945342" cy="1008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457EE7D8-808A-4A06-9130-527AE10D7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0359" y="4554216"/>
            <a:ext cx="1684245" cy="1639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D2D00E4-7E28-430C-8A18-5C424520B7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9740" y="4770210"/>
            <a:ext cx="1411942" cy="143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5A7691D0-91FB-4A5E-BFA6-A28DE13689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2521" y="4762971"/>
            <a:ext cx="1684245" cy="1426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7E609B4-ADC4-4E97-A6E0-BD5DE655DC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8449" y="4815201"/>
            <a:ext cx="1183343" cy="1389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9235620-F378-40D6-8D01-6D9515FB3A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54566" y="1783112"/>
            <a:ext cx="1443318" cy="1286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google chart logoì ëí ì´ë¯¸ì§ ê²ìê²°ê³¼">
            <a:extLst>
              <a:ext uri="{FF2B5EF4-FFF2-40B4-BE49-F238E27FC236}">
                <a16:creationId xmlns:a16="http://schemas.microsoft.com/office/drawing/2014/main" id="{15B1669C-A6E3-46B6-B678-9B4C0273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45" y="3246359"/>
            <a:ext cx="2441271" cy="1045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ì¤ë§í¸ìëí°2.0ì ëí ì´ë¯¸ì§ ê²ìê²°ê³¼">
            <a:extLst>
              <a:ext uri="{FF2B5EF4-FFF2-40B4-BE49-F238E27FC236}">
                <a16:creationId xmlns:a16="http://schemas.microsoft.com/office/drawing/2014/main" id="{DC4CB4B2-76AE-4569-8AFF-F85CA1D85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36" y="3218102"/>
            <a:ext cx="1945342" cy="1073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C5B173-3A36-4EE4-86A7-7DB6F9C2CD4B}"/>
              </a:ext>
            </a:extLst>
          </p:cNvPr>
          <p:cNvSpPr/>
          <p:nvPr/>
        </p:nvSpPr>
        <p:spPr>
          <a:xfrm>
            <a:off x="412378" y="408719"/>
            <a:ext cx="3690096" cy="9581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개발환경</a:t>
            </a:r>
            <a:endParaRPr lang="en-US" altLang="ko-K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mariasql logoì ëí ì´ë¯¸ì§ ê²ìê²°ê³¼">
            <a:extLst>
              <a:ext uri="{FF2B5EF4-FFF2-40B4-BE49-F238E27FC236}">
                <a16:creationId xmlns:a16="http://schemas.microsoft.com/office/drawing/2014/main" id="{1E0903B2-64D8-4413-B8E7-968BAD2EE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95" y="3080023"/>
            <a:ext cx="1684482" cy="114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java logoì ëí ì´ë¯¸ì§ ê²ìê²°ê³¼">
            <a:extLst>
              <a:ext uri="{FF2B5EF4-FFF2-40B4-BE49-F238E27FC236}">
                <a16:creationId xmlns:a16="http://schemas.microsoft.com/office/drawing/2014/main" id="{BA0B0107-C0BE-4147-B3F8-243C124D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740" y="3072885"/>
            <a:ext cx="1448026" cy="1448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jstl logoì ëí ì´ë¯¸ì§ ê²ìê²°ê³¼">
            <a:extLst>
              <a:ext uri="{FF2B5EF4-FFF2-40B4-BE49-F238E27FC236}">
                <a16:creationId xmlns:a16="http://schemas.microsoft.com/office/drawing/2014/main" id="{29D19A96-AF13-4A73-BA52-60B25E3F8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4" b="22015"/>
          <a:stretch/>
        </p:blipFill>
        <p:spPr bwMode="auto">
          <a:xfrm>
            <a:off x="9568644" y="1632964"/>
            <a:ext cx="1905000" cy="1147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3476F-EDF3-4565-BA6E-9E042419D3F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41339" y="3237540"/>
            <a:ext cx="1761727" cy="1101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317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/>
          <p:cNvSpPr/>
          <p:nvPr/>
        </p:nvSpPr>
        <p:spPr>
          <a:xfrm>
            <a:off x="412378" y="408719"/>
            <a:ext cx="4904340" cy="958189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4800" b="1">
                <a:solidFill>
                  <a:schemeClr val="bg1"/>
                </a:solidFill>
                <a:latin typeface="Arial"/>
                <a:cs typeface="Arial"/>
              </a:rPr>
              <a:t>4.</a:t>
            </a:r>
            <a:r>
              <a:rPr lang="ko-KR" altLang="en-US" sz="4800" b="1">
                <a:solidFill>
                  <a:schemeClr val="bg1"/>
                </a:solidFill>
                <a:latin typeface="Arial"/>
                <a:cs typeface="Arial"/>
              </a:rPr>
              <a:t> 메뉴 별 흐름도</a:t>
            </a:r>
            <a:endParaRPr lang="en-US" altLang="ko-KR" sz="4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4232636" y="1725105"/>
            <a:ext cx="895546" cy="518474"/>
          </a:xfrm>
          <a:prstGeom prst="roundRect">
            <a:avLst>
              <a:gd name="adj" fmla="val 16667"/>
            </a:avLst>
          </a:prstGeom>
          <a:effectLst/>
          <a:scene3d>
            <a:camera prst="orthographicFront" fov="0">
              <a:rot lat="0" lon="0" rev="0"/>
            </a:camera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Main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5700074" y="1725105"/>
            <a:ext cx="79185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login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사각형: 둥근 모서리 24"/>
          <p:cNvSpPr/>
          <p:nvPr/>
        </p:nvSpPr>
        <p:spPr>
          <a:xfrm>
            <a:off x="7063819" y="1725105"/>
            <a:ext cx="104126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signUp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사각형: 둥근 모서리 26"/>
          <p:cNvSpPr/>
          <p:nvPr/>
        </p:nvSpPr>
        <p:spPr>
          <a:xfrm>
            <a:off x="5627801" y="2601777"/>
            <a:ext cx="936396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logOut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7063818" y="2593942"/>
            <a:ext cx="1175209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boardList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2" idx="3"/>
            <a:endCxn id="23" idx="1"/>
          </p:cNvCxnSpPr>
          <p:nvPr/>
        </p:nvCxnSpPr>
        <p:spPr>
          <a:xfrm>
            <a:off x="5128182" y="1984342"/>
            <a:ext cx="5718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3" idx="3"/>
            <a:endCxn id="25" idx="1"/>
          </p:cNvCxnSpPr>
          <p:nvPr/>
        </p:nvCxnSpPr>
        <p:spPr>
          <a:xfrm>
            <a:off x="6491925" y="1984342"/>
            <a:ext cx="5718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3" idx="3"/>
            <a:endCxn id="29" idx="1"/>
          </p:cNvCxnSpPr>
          <p:nvPr/>
        </p:nvCxnSpPr>
        <p:spPr>
          <a:xfrm>
            <a:off x="6491925" y="1984342"/>
            <a:ext cx="571893" cy="8688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3" idx="2"/>
            <a:endCxn id="27" idx="0"/>
          </p:cNvCxnSpPr>
          <p:nvPr/>
        </p:nvCxnSpPr>
        <p:spPr>
          <a:xfrm flipH="1">
            <a:off x="6095999" y="2243579"/>
            <a:ext cx="1" cy="358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사각형: 둥근 모서리 35"/>
          <p:cNvSpPr/>
          <p:nvPr/>
        </p:nvSpPr>
        <p:spPr>
          <a:xfrm>
            <a:off x="4034673" y="5467529"/>
            <a:ext cx="129147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newMusic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사각형: 둥근 모서리 36"/>
          <p:cNvSpPr/>
          <p:nvPr/>
        </p:nvSpPr>
        <p:spPr>
          <a:xfrm>
            <a:off x="5954226" y="5425152"/>
            <a:ext cx="79185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rank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사각형: 둥근 모서리 37"/>
          <p:cNvSpPr/>
          <p:nvPr/>
        </p:nvSpPr>
        <p:spPr>
          <a:xfrm>
            <a:off x="5881953" y="6339526"/>
            <a:ext cx="936396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player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>
            <a:stCxn id="2" idx="2"/>
            <a:endCxn id="36" idx="0"/>
          </p:cNvCxnSpPr>
          <p:nvPr/>
        </p:nvCxnSpPr>
        <p:spPr>
          <a:xfrm>
            <a:off x="4680409" y="2243579"/>
            <a:ext cx="0" cy="3223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사각형: 둥근 모서리 48"/>
          <p:cNvSpPr/>
          <p:nvPr/>
        </p:nvSpPr>
        <p:spPr>
          <a:xfrm>
            <a:off x="2652445" y="5392160"/>
            <a:ext cx="89869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graph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사각형: 둥근 모서리 49"/>
          <p:cNvSpPr/>
          <p:nvPr/>
        </p:nvSpPr>
        <p:spPr>
          <a:xfrm>
            <a:off x="239660" y="2113974"/>
            <a:ext cx="1138334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Album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Search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1" name="사각형: 둥근 모서리 50"/>
          <p:cNvSpPr/>
          <p:nvPr/>
        </p:nvSpPr>
        <p:spPr>
          <a:xfrm>
            <a:off x="92773" y="2908170"/>
            <a:ext cx="1283009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Magazine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사각형: 둥근 모서리 51"/>
          <p:cNvSpPr/>
          <p:nvPr/>
        </p:nvSpPr>
        <p:spPr>
          <a:xfrm>
            <a:off x="297347" y="3773060"/>
            <a:ext cx="1055899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song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Search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3" name="사각형: 둥근 모서리 52"/>
          <p:cNvSpPr/>
          <p:nvPr/>
        </p:nvSpPr>
        <p:spPr>
          <a:xfrm>
            <a:off x="433176" y="4637950"/>
            <a:ext cx="89869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play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Song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사각형: 둥근 모서리 54"/>
          <p:cNvSpPr/>
          <p:nvPr/>
        </p:nvSpPr>
        <p:spPr>
          <a:xfrm>
            <a:off x="2056386" y="3426644"/>
            <a:ext cx="97267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search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사각형: 둥근 모서리 55"/>
          <p:cNvSpPr/>
          <p:nvPr/>
        </p:nvSpPr>
        <p:spPr>
          <a:xfrm>
            <a:off x="3648799" y="3426643"/>
            <a:ext cx="898691" cy="518474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</a:rPr>
              <a:t>null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8" name="연결선: 꺾임 57"/>
          <p:cNvCxnSpPr>
            <a:stCxn id="2" idx="1"/>
            <a:endCxn id="55" idx="0"/>
          </p:cNvCxnSpPr>
          <p:nvPr/>
        </p:nvCxnSpPr>
        <p:spPr>
          <a:xfrm flipH="1">
            <a:off x="2542722" y="1984342"/>
            <a:ext cx="1689913" cy="144230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연결선: 꺾임 62"/>
          <p:cNvCxnSpPr>
            <a:stCxn id="55" idx="1"/>
            <a:endCxn id="50" idx="3"/>
          </p:cNvCxnSpPr>
          <p:nvPr/>
        </p:nvCxnSpPr>
        <p:spPr>
          <a:xfrm flipH="1" flipV="1">
            <a:off x="1377994" y="2373211"/>
            <a:ext cx="678392" cy="131267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연결선: 꺾임 66"/>
          <p:cNvCxnSpPr>
            <a:stCxn id="55" idx="1"/>
            <a:endCxn id="51" idx="3"/>
          </p:cNvCxnSpPr>
          <p:nvPr/>
        </p:nvCxnSpPr>
        <p:spPr>
          <a:xfrm flipH="1" flipV="1">
            <a:off x="1375783" y="3167407"/>
            <a:ext cx="680603" cy="518474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연결선: 꺾임 69"/>
          <p:cNvCxnSpPr>
            <a:stCxn id="55" idx="1"/>
            <a:endCxn id="52" idx="3"/>
          </p:cNvCxnSpPr>
          <p:nvPr/>
        </p:nvCxnSpPr>
        <p:spPr>
          <a:xfrm flipH="1">
            <a:off x="1353247" y="3685881"/>
            <a:ext cx="703139" cy="34641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연결선: 꺾임 72"/>
          <p:cNvCxnSpPr>
            <a:stCxn id="55" idx="2"/>
            <a:endCxn id="53" idx="3"/>
          </p:cNvCxnSpPr>
          <p:nvPr/>
        </p:nvCxnSpPr>
        <p:spPr>
          <a:xfrm rot="5400000">
            <a:off x="1461260" y="3815724"/>
            <a:ext cx="952069" cy="121085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연결선: 꺾임 79"/>
          <p:cNvCxnSpPr>
            <a:stCxn id="49" idx="0"/>
            <a:endCxn id="37" idx="0"/>
          </p:cNvCxnSpPr>
          <p:nvPr/>
        </p:nvCxnSpPr>
        <p:spPr>
          <a:xfrm rot="16200000" flipH="1">
            <a:off x="4709475" y="3784476"/>
            <a:ext cx="32992" cy="3248361"/>
          </a:xfrm>
          <a:prstGeom prst="bentConnector3">
            <a:avLst>
              <a:gd name="adj1" fmla="val -3407329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연결선: 꺾임 83"/>
          <p:cNvCxnSpPr>
            <a:stCxn id="37" idx="0"/>
            <a:endCxn id="49" idx="0"/>
          </p:cNvCxnSpPr>
          <p:nvPr/>
        </p:nvCxnSpPr>
        <p:spPr>
          <a:xfrm rot="16200000" flipV="1">
            <a:off x="4709476" y="3784475"/>
            <a:ext cx="32992" cy="3248361"/>
          </a:xfrm>
          <a:prstGeom prst="bentConnector3">
            <a:avLst>
              <a:gd name="adj1" fmla="val 3507326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37" idx="2"/>
            <a:endCxn id="38" idx="0"/>
          </p:cNvCxnSpPr>
          <p:nvPr/>
        </p:nvCxnSpPr>
        <p:spPr>
          <a:xfrm flipH="1">
            <a:off x="6350151" y="5943626"/>
            <a:ext cx="1" cy="395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45" name="순서도: 자기 디스크 1044"/>
          <p:cNvSpPr/>
          <p:nvPr/>
        </p:nvSpPr>
        <p:spPr>
          <a:xfrm>
            <a:off x="9794450" y="980413"/>
            <a:ext cx="1866504" cy="11830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MemberDTO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MemberDAO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3" name="순서도: 자기 디스크 92"/>
          <p:cNvSpPr/>
          <p:nvPr/>
        </p:nvSpPr>
        <p:spPr>
          <a:xfrm>
            <a:off x="9794450" y="2363763"/>
            <a:ext cx="1866504" cy="11830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Mp3DTO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Mp3DAO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4" name="순서도: 자기 디스크 93"/>
          <p:cNvSpPr/>
          <p:nvPr/>
        </p:nvSpPr>
        <p:spPr>
          <a:xfrm>
            <a:off x="9794450" y="3773060"/>
            <a:ext cx="1866504" cy="11830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BoardDTO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BoardDAO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순서도: 자기 디스크 94"/>
          <p:cNvSpPr/>
          <p:nvPr/>
        </p:nvSpPr>
        <p:spPr>
          <a:xfrm>
            <a:off x="9794450" y="5189409"/>
            <a:ext cx="1866504" cy="118306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ChartDTO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>
                <a:solidFill>
                  <a:schemeClr val="bg1"/>
                </a:solidFill>
              </a:rPr>
              <a:t>ChartDAO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C3F296B-7C6A-44DF-A65D-F50E263EA6A1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 flipV="1">
            <a:off x="3029057" y="3685880"/>
            <a:ext cx="61974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스크린샷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35671" y="263172"/>
            <a:ext cx="6104964" cy="6331656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9012156" y="3257356"/>
            <a:ext cx="2375648" cy="654424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9096969" y="4604880"/>
            <a:ext cx="2375648" cy="439272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Straight Arrow Connector 10"/>
          <p:cNvCxnSpPr>
            <a:stCxn id="13" idx="0"/>
            <a:endCxn id="9" idx="2"/>
          </p:cNvCxnSpPr>
          <p:nvPr/>
        </p:nvCxnSpPr>
        <p:spPr>
          <a:xfrm rot="5400000" flipH="1" flipV="1">
            <a:off x="9748380" y="5059259"/>
            <a:ext cx="551520" cy="5213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/>
          <p:cNvSpPr/>
          <p:nvPr/>
        </p:nvSpPr>
        <p:spPr>
          <a:xfrm>
            <a:off x="0" y="419958"/>
            <a:ext cx="5629836" cy="2118092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로그인 화면</a:t>
            </a:r>
          </a:p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입력란에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ID /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PW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 일치확인 후 db에서 데이터를 비교 후 맞으면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로그인, 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세션에 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ID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저장</a:t>
            </a:r>
            <a:r>
              <a:rPr lang="en-US" altLang="ko-KR" sz="2400" b="1">
                <a:solidFill>
                  <a:schemeClr val="bg1"/>
                </a:solidFill>
                <a:latin typeface="+mn-ea"/>
              </a:rPr>
              <a:t>)</a:t>
            </a:r>
          </a:p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2400" b="1">
                <a:solidFill>
                  <a:schemeClr val="bg1"/>
                </a:solidFill>
                <a:latin typeface="+mn-ea"/>
              </a:rPr>
              <a:t>메인으로 화면 이동</a:t>
            </a:r>
          </a:p>
        </p:txBody>
      </p:sp>
      <p:sp>
        <p:nvSpPr>
          <p:cNvPr id="13" name="사각형: 둥근 모서리 12"/>
          <p:cNvSpPr/>
          <p:nvPr/>
        </p:nvSpPr>
        <p:spPr>
          <a:xfrm>
            <a:off x="8664986" y="5595673"/>
            <a:ext cx="2196999" cy="51998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+mn-ea"/>
              </a:rPr>
              <a:t>회원가입 버튼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233" y="2843212"/>
            <a:ext cx="2009775" cy="1171575"/>
          </a:xfrm>
          <a:prstGeom prst="rect">
            <a:avLst/>
          </a:prstGeom>
        </p:spPr>
      </p:pic>
      <p:sp>
        <p:nvSpPr>
          <p:cNvPr id="15" name="사각형: 둥근 모서리 12"/>
          <p:cNvSpPr/>
          <p:nvPr/>
        </p:nvSpPr>
        <p:spPr>
          <a:xfrm>
            <a:off x="196782" y="5151087"/>
            <a:ext cx="2678059" cy="1308702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>
                <a:solidFill>
                  <a:schemeClr val="bg1"/>
                </a:solidFill>
                <a:latin typeface="+mn-ea"/>
              </a:rPr>
              <a:t>세션</a:t>
            </a:r>
            <a:r>
              <a:rPr lang="en-US" altLang="ko-KR" sz="2100" b="1">
                <a:solidFill>
                  <a:schemeClr val="bg1"/>
                </a:solidFill>
                <a:latin typeface="+mn-ea"/>
              </a:rPr>
              <a:t>ID</a:t>
            </a:r>
            <a:r>
              <a:rPr lang="ko-KR" altLang="en-US" sz="2100" b="1">
                <a:solidFill>
                  <a:schemeClr val="bg1"/>
                </a:solidFill>
                <a:latin typeface="+mn-ea"/>
              </a:rPr>
              <a:t>를 불러와서 사용자가 누구인지 알려줌</a:t>
            </a:r>
          </a:p>
        </p:txBody>
      </p:sp>
      <p:cxnSp>
        <p:nvCxnSpPr>
          <p:cNvPr id="16" name="Straight Arrow Connector 10"/>
          <p:cNvCxnSpPr>
            <a:endCxn id="15" idx="0"/>
          </p:cNvCxnSpPr>
          <p:nvPr/>
        </p:nvCxnSpPr>
        <p:spPr>
          <a:xfrm rot="16200000" flipH="1">
            <a:off x="545347" y="4160623"/>
            <a:ext cx="1904790" cy="761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0023" y="2593084"/>
            <a:ext cx="4560844" cy="2908343"/>
          </a:xfrm>
          <a:prstGeom prst="rect">
            <a:avLst/>
          </a:prstGeom>
        </p:spPr>
      </p:pic>
      <p:cxnSp>
        <p:nvCxnSpPr>
          <p:cNvPr id="19" name="Straight Arrow Connector 10"/>
          <p:cNvCxnSpPr>
            <a:stCxn id="21" idx="2"/>
            <a:endCxn id="17" idx="0"/>
          </p:cNvCxnSpPr>
          <p:nvPr/>
        </p:nvCxnSpPr>
        <p:spPr>
          <a:xfrm>
            <a:off x="4535887" y="1647643"/>
            <a:ext cx="1044557" cy="9454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12"/>
          <p:cNvSpPr/>
          <p:nvPr/>
        </p:nvSpPr>
        <p:spPr>
          <a:xfrm>
            <a:off x="3504939" y="1262578"/>
            <a:ext cx="2061895" cy="38506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1">
                <a:solidFill>
                  <a:schemeClr val="bg1"/>
                </a:solidFill>
                <a:latin typeface="+mn-ea"/>
              </a:rPr>
              <a:t>(login_check.jsp)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65710" y="5150342"/>
            <a:ext cx="2881264" cy="845934"/>
          </a:xfrm>
          <a:prstGeom prst="rect">
            <a:avLst/>
          </a:prstGeom>
          <a:ln w="25400">
            <a:solidFill>
              <a:srgbClr val="C49DD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594832"/>
      </a:dk2>
      <a:lt2>
        <a:srgbClr val="E8E2E5"/>
      </a:lt2>
      <a:accent1>
        <a:srgbClr val="73EAA7"/>
      </a:accent1>
      <a:accent2>
        <a:srgbClr val="54E557"/>
      </a:accent2>
      <a:accent3>
        <a:srgbClr val="A1EA73"/>
      </a:accent3>
      <a:accent4>
        <a:srgbClr val="C9E554"/>
      </a:accent4>
      <a:accent5>
        <a:srgbClr val="EACF73"/>
      </a:accent5>
      <a:accent6>
        <a:srgbClr val="E58854"/>
      </a:accent6>
      <a:hlink>
        <a:srgbClr val="743E5C"/>
      </a:hlink>
      <a:folHlink>
        <a:srgbClr val="4C4C4C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</TotalTime>
  <Words>788</Words>
  <Application>Microsoft Office PowerPoint</Application>
  <PresentationFormat>와이드스크린</PresentationFormat>
  <Paragraphs>212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굴림</vt:lpstr>
      <vt:lpstr>돋움</vt:lpstr>
      <vt:lpstr>한컴 윤고딕 250</vt:lpstr>
      <vt:lpstr>Arial</vt:lpstr>
      <vt:lpstr>Bodoni MT Black</vt:lpstr>
      <vt:lpstr>Calisto MT</vt:lpstr>
      <vt:lpstr>Wingdings 2</vt:lpstr>
      <vt:lpstr>SlateVTI</vt:lpstr>
      <vt:lpstr>Music 사이트  음악을 태우다 낙타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정경일</cp:lastModifiedBy>
  <cp:revision>43</cp:revision>
  <dcterms:created xsi:type="dcterms:W3CDTF">2012-07-30T17:18:39Z</dcterms:created>
  <dcterms:modified xsi:type="dcterms:W3CDTF">2019-07-03T04:46:00Z</dcterms:modified>
</cp:coreProperties>
</file>